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14"/>
  </p:notesMasterIdLst>
  <p:sldIdLst>
    <p:sldId id="256" r:id="rId2"/>
    <p:sldId id="270" r:id="rId3"/>
    <p:sldId id="260" r:id="rId4"/>
    <p:sldId id="259" r:id="rId5"/>
    <p:sldId id="261" r:id="rId6"/>
    <p:sldId id="263" r:id="rId7"/>
    <p:sldId id="308" r:id="rId8"/>
    <p:sldId id="277" r:id="rId9"/>
    <p:sldId id="268" r:id="rId10"/>
    <p:sldId id="280" r:id="rId11"/>
    <p:sldId id="262" r:id="rId12"/>
    <p:sldId id="289" r:id="rId13"/>
  </p:sldIdLst>
  <p:sldSz cx="9144000" cy="5143500" type="screen16x9"/>
  <p:notesSz cx="6858000" cy="9144000"/>
  <p:embeddedFontLst>
    <p:embeddedFont>
      <p:font typeface="Abel" panose="020B0604020202020204" charset="0"/>
      <p:regular r:id="rId15"/>
    </p:embeddedFont>
    <p:embeddedFont>
      <p:font typeface="Roboto Condensed" panose="02000000000000000000" pitchFamily="2" charset="0"/>
      <p:regular r:id="rId16"/>
      <p:bold r:id="rId17"/>
      <p:italic r:id="rId18"/>
      <p:boldItalic r:id="rId19"/>
    </p:embeddedFont>
    <p:embeddedFont>
      <p:font typeface="Signigficante" panose="02000000000000000000" pitchFamily="2" charset="0"/>
      <p:regular r:id="rId20"/>
    </p:embeddedFont>
    <p:embeddedFont>
      <p:font typeface="Staatliches" panose="020B0604020202020204" charset="0"/>
      <p:regular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1E6679F-D1B3-45A3-A45A-D664D8C88FB6}">
  <a:tblStyle styleId="{71E6679F-D1B3-45A3-A45A-D664D8C88FB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75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presProps" Target="presProps.xml"/></Relationships>
</file>

<file path=ppt/media/hdphoto1.wdp>
</file>

<file path=ppt/media/image1.png>
</file>

<file path=ppt/media/image10.jp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7079c982a6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7079c982a6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8" name="Google Shape;1128;g735872b0c3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9" name="Google Shape;1129;g735872b0c3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7079c982a6_0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7079c982a6_0_2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g7079c982a6_0_278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2" name="Google Shape;1282;g7079c982a6_0_278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735871ef91_1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g735871ef91_1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6d1078a1a1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6d1078a1a1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735871ef91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735871ef91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7079c982a6_0_2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7079c982a6_0_2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7079c982a6_0_27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7079c982a6_0_273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7079c982a6_0_27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7079c982a6_0_273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69082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g6d1b404dff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3" name="Google Shape;843;g6d1b404dff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6d1078a1a1_3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6d1078a1a1_3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727025" y="0"/>
            <a:ext cx="7697700" cy="39285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598350" y="1600750"/>
            <a:ext cx="3553800" cy="23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rgbClr val="F3F3F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633602" y="4324387"/>
            <a:ext cx="5426700" cy="46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">
  <p:cSld name="BLANK_1_1_1_1_2">
    <p:bg>
      <p:bgPr>
        <a:solidFill>
          <a:srgbClr val="F3F3F3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>
            <a:spLocks noGrp="1"/>
          </p:cNvSpPr>
          <p:nvPr>
            <p:ph type="title"/>
          </p:nvPr>
        </p:nvSpPr>
        <p:spPr>
          <a:xfrm>
            <a:off x="2644050" y="395374"/>
            <a:ext cx="3855900" cy="40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9"/>
          <p:cNvSpPr txBox="1">
            <a:spLocks noGrp="1"/>
          </p:cNvSpPr>
          <p:nvPr>
            <p:ph type="subTitle" idx="1"/>
          </p:nvPr>
        </p:nvSpPr>
        <p:spPr>
          <a:xfrm flipH="1">
            <a:off x="2448749" y="1315075"/>
            <a:ext cx="2754300" cy="11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10" name="Google Shape;110;p19"/>
          <p:cNvSpPr txBox="1">
            <a:spLocks noGrp="1"/>
          </p:cNvSpPr>
          <p:nvPr>
            <p:ph type="subTitle" idx="2"/>
          </p:nvPr>
        </p:nvSpPr>
        <p:spPr>
          <a:xfrm flipH="1">
            <a:off x="2448750" y="3035700"/>
            <a:ext cx="2754300" cy="11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11" name="Google Shape;111;p19"/>
          <p:cNvSpPr/>
          <p:nvPr/>
        </p:nvSpPr>
        <p:spPr>
          <a:xfrm>
            <a:off x="0" y="0"/>
            <a:ext cx="1422900" cy="51435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19"/>
          <p:cNvSpPr txBox="1">
            <a:spLocks noGrp="1"/>
          </p:cNvSpPr>
          <p:nvPr>
            <p:ph type="subTitle" idx="3"/>
          </p:nvPr>
        </p:nvSpPr>
        <p:spPr>
          <a:xfrm flipH="1">
            <a:off x="729750" y="1513700"/>
            <a:ext cx="1371000" cy="750000"/>
          </a:xfrm>
          <a:prstGeom prst="rect">
            <a:avLst/>
          </a:prstGeom>
          <a:solidFill>
            <a:srgbClr val="E0666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taatliches"/>
              <a:buNone/>
              <a:defRPr sz="2400">
                <a:solidFill>
                  <a:srgbClr val="F3F3F3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taatliches"/>
              <a:buNone/>
              <a:defRPr sz="10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taatliches"/>
              <a:buNone/>
              <a:defRPr sz="10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taatliches"/>
              <a:buNone/>
              <a:defRPr sz="10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taatliches"/>
              <a:buNone/>
              <a:defRPr sz="10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taatliches"/>
              <a:buNone/>
              <a:defRPr sz="10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taatliches"/>
              <a:buNone/>
              <a:defRPr sz="10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taatliches"/>
              <a:buNone/>
              <a:defRPr sz="10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taatliches"/>
              <a:buNone/>
              <a:defRPr sz="10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113" name="Google Shape;113;p19"/>
          <p:cNvSpPr txBox="1">
            <a:spLocks noGrp="1"/>
          </p:cNvSpPr>
          <p:nvPr>
            <p:ph type="subTitle" idx="4"/>
          </p:nvPr>
        </p:nvSpPr>
        <p:spPr>
          <a:xfrm flipH="1">
            <a:off x="729752" y="3180050"/>
            <a:ext cx="1371000" cy="788700"/>
          </a:xfrm>
          <a:prstGeom prst="rect">
            <a:avLst/>
          </a:prstGeom>
          <a:solidFill>
            <a:srgbClr val="E0666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taatliches"/>
              <a:buNone/>
              <a:defRPr sz="2400">
                <a:solidFill>
                  <a:srgbClr val="F3F3F3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taatliches"/>
              <a:buNone/>
              <a:defRPr sz="10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taatliches"/>
              <a:buNone/>
              <a:defRPr sz="10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taatliches"/>
              <a:buNone/>
              <a:defRPr sz="10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taatliches"/>
              <a:buNone/>
              <a:defRPr sz="10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taatliches"/>
              <a:buNone/>
              <a:defRPr sz="10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taatliches"/>
              <a:buNone/>
              <a:defRPr sz="10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taatliches"/>
              <a:buNone/>
              <a:defRPr sz="10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taatliches"/>
              <a:buNone/>
              <a:defRPr sz="10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!">
  <p:cSld name="BLANK_1_1_1_1_1_1">
    <p:bg>
      <p:bgPr>
        <a:solidFill>
          <a:srgbClr val="F3F3F3"/>
        </a:solid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/>
          <p:nvPr/>
        </p:nvSpPr>
        <p:spPr>
          <a:xfrm>
            <a:off x="727025" y="0"/>
            <a:ext cx="7697700" cy="40179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1"/>
          <p:cNvSpPr txBox="1">
            <a:spLocks noGrp="1"/>
          </p:cNvSpPr>
          <p:nvPr>
            <p:ph type="ctrTitle"/>
          </p:nvPr>
        </p:nvSpPr>
        <p:spPr>
          <a:xfrm flipH="1">
            <a:off x="5251508" y="632747"/>
            <a:ext cx="2894400" cy="98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60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6" name="Google Shape;126;p21"/>
          <p:cNvSpPr txBox="1">
            <a:spLocks noGrp="1"/>
          </p:cNvSpPr>
          <p:nvPr>
            <p:ph type="subTitle" idx="1"/>
          </p:nvPr>
        </p:nvSpPr>
        <p:spPr>
          <a:xfrm flipH="1">
            <a:off x="4927208" y="1748075"/>
            <a:ext cx="3218700" cy="13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rgbClr val="F3F3F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7" name="Google Shape;127;p21"/>
          <p:cNvSpPr txBox="1"/>
          <p:nvPr/>
        </p:nvSpPr>
        <p:spPr>
          <a:xfrm>
            <a:off x="3544850" y="4154975"/>
            <a:ext cx="4601100" cy="6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rPr>
              <a:t>CREDITS: This presentation template was created by </a:t>
            </a:r>
            <a:r>
              <a:rPr lang="en" sz="1200" b="1">
                <a:solidFill>
                  <a:srgbClr val="434343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rPr>
              <a:t>, including icons by </a:t>
            </a:r>
            <a:r>
              <a:rPr lang="en" sz="1200" b="1">
                <a:solidFill>
                  <a:srgbClr val="434343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rPr>
              <a:t>, and infographics &amp; images by </a:t>
            </a:r>
            <a:r>
              <a:rPr lang="en" sz="1200" b="1">
                <a:solidFill>
                  <a:srgbClr val="434343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rgbClr val="434343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434343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 sz="1200">
              <a:solidFill>
                <a:srgbClr val="434343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723075" y="1440875"/>
            <a:ext cx="5102100" cy="226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2644050" y="395374"/>
            <a:ext cx="3855900" cy="40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/>
          <p:nvPr/>
        </p:nvSpPr>
        <p:spPr>
          <a:xfrm>
            <a:off x="0" y="0"/>
            <a:ext cx="1422900" cy="51435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7"/>
          <p:cNvSpPr txBox="1">
            <a:spLocks noGrp="1"/>
          </p:cNvSpPr>
          <p:nvPr>
            <p:ph type="body" idx="1"/>
          </p:nvPr>
        </p:nvSpPr>
        <p:spPr>
          <a:xfrm>
            <a:off x="4602825" y="2999100"/>
            <a:ext cx="3818100" cy="16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title"/>
          </p:nvPr>
        </p:nvSpPr>
        <p:spPr>
          <a:xfrm flipH="1">
            <a:off x="6014029" y="536725"/>
            <a:ext cx="2406900" cy="153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/>
          <p:nvPr/>
        </p:nvSpPr>
        <p:spPr>
          <a:xfrm>
            <a:off x="0" y="0"/>
            <a:ext cx="4560300" cy="51435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1229775" y="1429100"/>
            <a:ext cx="2523600" cy="222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6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798050" y="3569125"/>
            <a:ext cx="2955300" cy="82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title" idx="2" hasCustomPrompt="1"/>
          </p:nvPr>
        </p:nvSpPr>
        <p:spPr>
          <a:xfrm>
            <a:off x="6052125" y="1738653"/>
            <a:ext cx="1597800" cy="1666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6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">
    <p:bg>
      <p:bgPr>
        <a:solidFill>
          <a:srgbClr val="F3F3F3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>
            <a:spLocks noGrp="1"/>
          </p:cNvSpPr>
          <p:nvPr>
            <p:ph type="title"/>
          </p:nvPr>
        </p:nvSpPr>
        <p:spPr>
          <a:xfrm>
            <a:off x="4486275" y="395374"/>
            <a:ext cx="3855900" cy="40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rgbClr val="F3F3F3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4"/>
          <p:cNvSpPr txBox="1">
            <a:spLocks noGrp="1"/>
          </p:cNvSpPr>
          <p:nvPr>
            <p:ph type="ctrTitle" idx="2"/>
          </p:nvPr>
        </p:nvSpPr>
        <p:spPr>
          <a:xfrm>
            <a:off x="730751" y="3311263"/>
            <a:ext cx="2064900" cy="2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9pPr>
          </a:lstStyle>
          <a:p>
            <a:endParaRPr/>
          </a:p>
        </p:txBody>
      </p:sp>
      <p:sp>
        <p:nvSpPr>
          <p:cNvPr id="66" name="Google Shape;66;p14"/>
          <p:cNvSpPr txBox="1">
            <a:spLocks noGrp="1"/>
          </p:cNvSpPr>
          <p:nvPr>
            <p:ph type="subTitle" idx="1"/>
          </p:nvPr>
        </p:nvSpPr>
        <p:spPr>
          <a:xfrm>
            <a:off x="730750" y="3572588"/>
            <a:ext cx="2064900" cy="88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7" name="Google Shape;67;p14"/>
          <p:cNvSpPr txBox="1">
            <a:spLocks noGrp="1"/>
          </p:cNvSpPr>
          <p:nvPr>
            <p:ph type="ctrTitle" idx="3"/>
          </p:nvPr>
        </p:nvSpPr>
        <p:spPr>
          <a:xfrm>
            <a:off x="3539532" y="3311263"/>
            <a:ext cx="2064900" cy="2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9pPr>
          </a:lstStyle>
          <a:p>
            <a:endParaRPr/>
          </a:p>
        </p:txBody>
      </p:sp>
      <p:sp>
        <p:nvSpPr>
          <p:cNvPr id="68" name="Google Shape;68;p14"/>
          <p:cNvSpPr txBox="1">
            <a:spLocks noGrp="1"/>
          </p:cNvSpPr>
          <p:nvPr>
            <p:ph type="subTitle" idx="4"/>
          </p:nvPr>
        </p:nvSpPr>
        <p:spPr>
          <a:xfrm>
            <a:off x="3539524" y="3572588"/>
            <a:ext cx="2064900" cy="88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ctrTitle" idx="5"/>
          </p:nvPr>
        </p:nvSpPr>
        <p:spPr>
          <a:xfrm>
            <a:off x="6348365" y="3311263"/>
            <a:ext cx="2064900" cy="2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9pPr>
          </a:lstStyle>
          <a:p>
            <a:endParaRPr/>
          </a:p>
        </p:txBody>
      </p:sp>
      <p:sp>
        <p:nvSpPr>
          <p:cNvPr id="70" name="Google Shape;70;p14"/>
          <p:cNvSpPr txBox="1">
            <a:spLocks noGrp="1"/>
          </p:cNvSpPr>
          <p:nvPr>
            <p:ph type="subTitle" idx="6"/>
          </p:nvPr>
        </p:nvSpPr>
        <p:spPr>
          <a:xfrm>
            <a:off x="6348350" y="3572588"/>
            <a:ext cx="2064900" cy="88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1">
  <p:cSld name="SECTION_TITLE_AND_DESCRIPTION_1_1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/>
          <p:nvPr/>
        </p:nvSpPr>
        <p:spPr>
          <a:xfrm flipH="1">
            <a:off x="0" y="2568600"/>
            <a:ext cx="9144000" cy="25749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16"/>
          <p:cNvSpPr txBox="1">
            <a:spLocks noGrp="1"/>
          </p:cNvSpPr>
          <p:nvPr>
            <p:ph type="title"/>
          </p:nvPr>
        </p:nvSpPr>
        <p:spPr>
          <a:xfrm flipH="1">
            <a:off x="1558025" y="2961775"/>
            <a:ext cx="6321600" cy="105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6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9" name="Google Shape;79;p16"/>
          <p:cNvSpPr txBox="1">
            <a:spLocks noGrp="1"/>
          </p:cNvSpPr>
          <p:nvPr>
            <p:ph type="subTitle" idx="1"/>
          </p:nvPr>
        </p:nvSpPr>
        <p:spPr>
          <a:xfrm flipH="1">
            <a:off x="1558025" y="3926675"/>
            <a:ext cx="6321600" cy="82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0" name="Google Shape;80;p16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3944675" y="708675"/>
            <a:ext cx="1548300" cy="114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6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">
  <p:cSld name="BLANK_1_1_1">
    <p:bg>
      <p:bgPr>
        <a:solidFill>
          <a:srgbClr val="F3F3F3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/>
          <p:nvPr/>
        </p:nvSpPr>
        <p:spPr>
          <a:xfrm>
            <a:off x="7721100" y="0"/>
            <a:ext cx="1422900" cy="51435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7"/>
          <p:cNvSpPr txBox="1">
            <a:spLocks noGrp="1"/>
          </p:cNvSpPr>
          <p:nvPr>
            <p:ph type="ctrTitle"/>
          </p:nvPr>
        </p:nvSpPr>
        <p:spPr>
          <a:xfrm>
            <a:off x="1635900" y="2377244"/>
            <a:ext cx="24069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9pPr>
          </a:lstStyle>
          <a:p>
            <a:endParaRPr/>
          </a:p>
        </p:txBody>
      </p:sp>
      <p:sp>
        <p:nvSpPr>
          <p:cNvPr id="84" name="Google Shape;84;p17"/>
          <p:cNvSpPr txBox="1">
            <a:spLocks noGrp="1"/>
          </p:cNvSpPr>
          <p:nvPr>
            <p:ph type="subTitle" idx="1"/>
          </p:nvPr>
        </p:nvSpPr>
        <p:spPr>
          <a:xfrm>
            <a:off x="1635900" y="2533075"/>
            <a:ext cx="2634900" cy="7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5" name="Google Shape;85;p17"/>
          <p:cNvSpPr txBox="1">
            <a:spLocks noGrp="1"/>
          </p:cNvSpPr>
          <p:nvPr>
            <p:ph type="title" idx="2"/>
          </p:nvPr>
        </p:nvSpPr>
        <p:spPr>
          <a:xfrm flipH="1">
            <a:off x="723079" y="536725"/>
            <a:ext cx="2406900" cy="153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7"/>
          <p:cNvSpPr txBox="1">
            <a:spLocks noGrp="1"/>
          </p:cNvSpPr>
          <p:nvPr>
            <p:ph type="ctrTitle" idx="3"/>
          </p:nvPr>
        </p:nvSpPr>
        <p:spPr>
          <a:xfrm>
            <a:off x="1635900" y="3746119"/>
            <a:ext cx="24069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9pPr>
          </a:lstStyle>
          <a:p>
            <a:endParaRPr/>
          </a:p>
        </p:txBody>
      </p:sp>
      <p:sp>
        <p:nvSpPr>
          <p:cNvPr id="87" name="Google Shape;87;p17"/>
          <p:cNvSpPr txBox="1">
            <a:spLocks noGrp="1"/>
          </p:cNvSpPr>
          <p:nvPr>
            <p:ph type="subTitle" idx="4"/>
          </p:nvPr>
        </p:nvSpPr>
        <p:spPr>
          <a:xfrm>
            <a:off x="1635900" y="3901950"/>
            <a:ext cx="2634900" cy="7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17"/>
          <p:cNvSpPr txBox="1">
            <a:spLocks noGrp="1"/>
          </p:cNvSpPr>
          <p:nvPr>
            <p:ph type="ctrTitle" idx="5"/>
          </p:nvPr>
        </p:nvSpPr>
        <p:spPr>
          <a:xfrm>
            <a:off x="5017500" y="2377244"/>
            <a:ext cx="24906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9pPr>
          </a:lstStyle>
          <a:p>
            <a:endParaRPr/>
          </a:p>
        </p:txBody>
      </p:sp>
      <p:sp>
        <p:nvSpPr>
          <p:cNvPr id="89" name="Google Shape;89;p17"/>
          <p:cNvSpPr txBox="1">
            <a:spLocks noGrp="1"/>
          </p:cNvSpPr>
          <p:nvPr>
            <p:ph type="subTitle" idx="6"/>
          </p:nvPr>
        </p:nvSpPr>
        <p:spPr>
          <a:xfrm>
            <a:off x="4873200" y="2533075"/>
            <a:ext cx="2634900" cy="7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latin typeface="Abel"/>
                <a:ea typeface="Abel"/>
                <a:cs typeface="Abel"/>
                <a:sym typeface="Abel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90" name="Google Shape;90;p17"/>
          <p:cNvSpPr txBox="1">
            <a:spLocks noGrp="1"/>
          </p:cNvSpPr>
          <p:nvPr>
            <p:ph type="ctrTitle" idx="7"/>
          </p:nvPr>
        </p:nvSpPr>
        <p:spPr>
          <a:xfrm>
            <a:off x="5017500" y="3746119"/>
            <a:ext cx="24906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9pPr>
          </a:lstStyle>
          <a:p>
            <a:endParaRPr/>
          </a:p>
        </p:txBody>
      </p:sp>
      <p:sp>
        <p:nvSpPr>
          <p:cNvPr id="91" name="Google Shape;91;p17"/>
          <p:cNvSpPr txBox="1">
            <a:spLocks noGrp="1"/>
          </p:cNvSpPr>
          <p:nvPr>
            <p:ph type="subTitle" idx="8"/>
          </p:nvPr>
        </p:nvSpPr>
        <p:spPr>
          <a:xfrm>
            <a:off x="4873200" y="3901950"/>
            <a:ext cx="2634900" cy="7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latin typeface="Abel"/>
                <a:ea typeface="Abel"/>
                <a:cs typeface="Abel"/>
                <a:sym typeface="Abel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3F3F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Staatliches"/>
              <a:buNone/>
              <a:defRPr sz="2800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Staatliches"/>
              <a:buNone/>
              <a:defRPr sz="2800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Staatliches"/>
              <a:buNone/>
              <a:defRPr sz="2800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Staatliches"/>
              <a:buNone/>
              <a:defRPr sz="2800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Staatliches"/>
              <a:buNone/>
              <a:defRPr sz="2800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Staatliches"/>
              <a:buNone/>
              <a:defRPr sz="2800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Staatliches"/>
              <a:buNone/>
              <a:defRPr sz="2800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Staatliches"/>
              <a:buNone/>
              <a:defRPr sz="2800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Staatliches"/>
              <a:buNone/>
              <a:defRPr sz="2800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bel"/>
              <a:buChar char="●"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bel"/>
              <a:buChar char="○"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bel"/>
              <a:buChar char="■"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bel"/>
              <a:buChar char="●"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bel"/>
              <a:buChar char="○"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bel"/>
              <a:buChar char="■"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bel"/>
              <a:buChar char="●"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bel"/>
              <a:buChar char="○"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Abel"/>
              <a:buChar char="■"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5" r:id="rId5"/>
    <p:sldLayoutId id="2147483658" r:id="rId6"/>
    <p:sldLayoutId id="2147483660" r:id="rId7"/>
    <p:sldLayoutId id="2147483662" r:id="rId8"/>
    <p:sldLayoutId id="2147483663" r:id="rId9"/>
    <p:sldLayoutId id="2147483665" r:id="rId10"/>
    <p:sldLayoutId id="2147483667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13" Type="http://schemas.openxmlformats.org/officeDocument/2006/relationships/image" Target="../media/image14.png"/><Relationship Id="rId3" Type="http://schemas.openxmlformats.org/officeDocument/2006/relationships/image" Target="../media/image4.jpg"/><Relationship Id="rId7" Type="http://schemas.openxmlformats.org/officeDocument/2006/relationships/image" Target="../media/image8.jpg"/><Relationship Id="rId12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jpg"/><Relationship Id="rId11" Type="http://schemas.openxmlformats.org/officeDocument/2006/relationships/image" Target="../media/image12.jpg"/><Relationship Id="rId5" Type="http://schemas.openxmlformats.org/officeDocument/2006/relationships/image" Target="../media/image6.jpg"/><Relationship Id="rId10" Type="http://schemas.openxmlformats.org/officeDocument/2006/relationships/image" Target="../media/image11.png"/><Relationship Id="rId4" Type="http://schemas.openxmlformats.org/officeDocument/2006/relationships/image" Target="../media/image5.jpg"/><Relationship Id="rId9" Type="http://schemas.openxmlformats.org/officeDocument/2006/relationships/image" Target="../media/image10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4"/>
          <p:cNvPicPr preferRelativeResize="0"/>
          <p:nvPr/>
        </p:nvPicPr>
        <p:blipFill rotWithShape="1">
          <a:blip r:embed="rId3"/>
          <a:srcRect t="11725" b="11725"/>
          <a:stretch/>
        </p:blipFill>
        <p:spPr>
          <a:xfrm>
            <a:off x="723080" y="0"/>
            <a:ext cx="7697845" cy="39284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7" name="Google Shape;137;p24"/>
          <p:cNvGrpSpPr/>
          <p:nvPr/>
        </p:nvGrpSpPr>
        <p:grpSpPr>
          <a:xfrm>
            <a:off x="723075" y="4123137"/>
            <a:ext cx="7710362" cy="199849"/>
            <a:chOff x="723075" y="4123137"/>
            <a:chExt cx="7710362" cy="199849"/>
          </a:xfrm>
        </p:grpSpPr>
        <p:sp>
          <p:nvSpPr>
            <p:cNvPr id="138" name="Google Shape;138;p24"/>
            <p:cNvSpPr/>
            <p:nvPr/>
          </p:nvSpPr>
          <p:spPr>
            <a:xfrm>
              <a:off x="8263287" y="4134775"/>
              <a:ext cx="170150" cy="188211"/>
            </a:xfrm>
            <a:custGeom>
              <a:avLst/>
              <a:gdLst/>
              <a:ahLst/>
              <a:cxnLst/>
              <a:rect l="l" t="t" r="r" b="b"/>
              <a:pathLst>
                <a:path w="9138" h="10108" extrusionOk="0">
                  <a:moveTo>
                    <a:pt x="8485" y="653"/>
                  </a:moveTo>
                  <a:lnTo>
                    <a:pt x="8485" y="9104"/>
                  </a:lnTo>
                  <a:lnTo>
                    <a:pt x="4772" y="6117"/>
                  </a:lnTo>
                  <a:cubicBezTo>
                    <a:pt x="4711" y="6066"/>
                    <a:pt x="4638" y="6043"/>
                    <a:pt x="4568" y="6043"/>
                  </a:cubicBezTo>
                  <a:cubicBezTo>
                    <a:pt x="4497" y="6043"/>
                    <a:pt x="4424" y="6066"/>
                    <a:pt x="4364" y="6117"/>
                  </a:cubicBezTo>
                  <a:lnTo>
                    <a:pt x="653" y="9104"/>
                  </a:lnTo>
                  <a:lnTo>
                    <a:pt x="653" y="653"/>
                  </a:lnTo>
                  <a:close/>
                  <a:moveTo>
                    <a:pt x="325" y="1"/>
                  </a:moveTo>
                  <a:cubicBezTo>
                    <a:pt x="148" y="1"/>
                    <a:pt x="0" y="145"/>
                    <a:pt x="0" y="325"/>
                  </a:cubicBezTo>
                  <a:lnTo>
                    <a:pt x="0" y="9783"/>
                  </a:lnTo>
                  <a:cubicBezTo>
                    <a:pt x="0" y="9911"/>
                    <a:pt x="74" y="10024"/>
                    <a:pt x="188" y="10078"/>
                  </a:cubicBezTo>
                  <a:cubicBezTo>
                    <a:pt x="232" y="10098"/>
                    <a:pt x="279" y="10107"/>
                    <a:pt x="327" y="10107"/>
                  </a:cubicBezTo>
                  <a:cubicBezTo>
                    <a:pt x="399" y="10107"/>
                    <a:pt x="472" y="10084"/>
                    <a:pt x="533" y="10038"/>
                  </a:cubicBezTo>
                  <a:lnTo>
                    <a:pt x="4568" y="6786"/>
                  </a:lnTo>
                  <a:lnTo>
                    <a:pt x="8606" y="10038"/>
                  </a:lnTo>
                  <a:cubicBezTo>
                    <a:pt x="8666" y="10084"/>
                    <a:pt x="8736" y="10108"/>
                    <a:pt x="8810" y="10108"/>
                  </a:cubicBezTo>
                  <a:cubicBezTo>
                    <a:pt x="8860" y="10108"/>
                    <a:pt x="8907" y="10098"/>
                    <a:pt x="8950" y="10078"/>
                  </a:cubicBezTo>
                  <a:cubicBezTo>
                    <a:pt x="9064" y="10024"/>
                    <a:pt x="9137" y="9911"/>
                    <a:pt x="9137" y="9783"/>
                  </a:cubicBezTo>
                  <a:lnTo>
                    <a:pt x="9137" y="325"/>
                  </a:lnTo>
                  <a:cubicBezTo>
                    <a:pt x="9137" y="145"/>
                    <a:pt x="8990" y="1"/>
                    <a:pt x="8810" y="1"/>
                  </a:cubicBezTo>
                  <a:close/>
                </a:path>
              </a:pathLst>
            </a:custGeom>
            <a:solidFill>
              <a:srgbClr val="1E1E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4"/>
            <p:cNvSpPr/>
            <p:nvPr/>
          </p:nvSpPr>
          <p:spPr>
            <a:xfrm>
              <a:off x="1035014" y="4123137"/>
              <a:ext cx="203535" cy="199848"/>
            </a:xfrm>
            <a:custGeom>
              <a:avLst/>
              <a:gdLst/>
              <a:ahLst/>
              <a:cxnLst/>
              <a:rect l="l" t="t" r="r" b="b"/>
              <a:pathLst>
                <a:path w="10931" h="10733" extrusionOk="0">
                  <a:moveTo>
                    <a:pt x="5196" y="649"/>
                  </a:moveTo>
                  <a:cubicBezTo>
                    <a:pt x="7701" y="649"/>
                    <a:pt x="9743" y="2687"/>
                    <a:pt x="9743" y="5192"/>
                  </a:cubicBezTo>
                  <a:cubicBezTo>
                    <a:pt x="9743" y="6035"/>
                    <a:pt x="9505" y="6862"/>
                    <a:pt x="9057" y="7588"/>
                  </a:cubicBezTo>
                  <a:cubicBezTo>
                    <a:pt x="9026" y="7632"/>
                    <a:pt x="9010" y="7681"/>
                    <a:pt x="9006" y="7735"/>
                  </a:cubicBezTo>
                  <a:cubicBezTo>
                    <a:pt x="8943" y="8595"/>
                    <a:pt x="9445" y="9475"/>
                    <a:pt x="9853" y="10037"/>
                  </a:cubicBezTo>
                  <a:cubicBezTo>
                    <a:pt x="8719" y="9860"/>
                    <a:pt x="7715" y="9244"/>
                    <a:pt x="7672" y="9217"/>
                  </a:cubicBezTo>
                  <a:cubicBezTo>
                    <a:pt x="7669" y="9214"/>
                    <a:pt x="7665" y="9214"/>
                    <a:pt x="7661" y="9211"/>
                  </a:cubicBezTo>
                  <a:cubicBezTo>
                    <a:pt x="7608" y="9179"/>
                    <a:pt x="7549" y="9163"/>
                    <a:pt x="7490" y="9163"/>
                  </a:cubicBezTo>
                  <a:cubicBezTo>
                    <a:pt x="7439" y="9163"/>
                    <a:pt x="7387" y="9175"/>
                    <a:pt x="7340" y="9201"/>
                  </a:cubicBezTo>
                  <a:cubicBezTo>
                    <a:pt x="6688" y="9548"/>
                    <a:pt x="5955" y="9736"/>
                    <a:pt x="5159" y="9736"/>
                  </a:cubicBezTo>
                  <a:lnTo>
                    <a:pt x="5136" y="9736"/>
                  </a:lnTo>
                  <a:cubicBezTo>
                    <a:pt x="2663" y="9702"/>
                    <a:pt x="649" y="7665"/>
                    <a:pt x="649" y="5192"/>
                  </a:cubicBezTo>
                  <a:cubicBezTo>
                    <a:pt x="649" y="2720"/>
                    <a:pt x="2663" y="683"/>
                    <a:pt x="5196" y="649"/>
                  </a:cubicBezTo>
                  <a:close/>
                  <a:moveTo>
                    <a:pt x="5129" y="0"/>
                  </a:moveTo>
                  <a:cubicBezTo>
                    <a:pt x="2298" y="37"/>
                    <a:pt x="0" y="2366"/>
                    <a:pt x="0" y="5192"/>
                  </a:cubicBezTo>
                  <a:cubicBezTo>
                    <a:pt x="0" y="8023"/>
                    <a:pt x="2298" y="10351"/>
                    <a:pt x="5116" y="10385"/>
                  </a:cubicBezTo>
                  <a:cubicBezTo>
                    <a:pt x="5119" y="10388"/>
                    <a:pt x="5189" y="10391"/>
                    <a:pt x="5196" y="10391"/>
                  </a:cubicBezTo>
                  <a:cubicBezTo>
                    <a:pt x="5986" y="10391"/>
                    <a:pt x="6772" y="10207"/>
                    <a:pt x="7485" y="9863"/>
                  </a:cubicBezTo>
                  <a:cubicBezTo>
                    <a:pt x="7916" y="10107"/>
                    <a:pt x="9151" y="10733"/>
                    <a:pt x="10436" y="10733"/>
                  </a:cubicBezTo>
                  <a:cubicBezTo>
                    <a:pt x="10489" y="10733"/>
                    <a:pt x="10542" y="10733"/>
                    <a:pt x="10592" y="10729"/>
                  </a:cubicBezTo>
                  <a:cubicBezTo>
                    <a:pt x="10723" y="10726"/>
                    <a:pt x="10833" y="10646"/>
                    <a:pt x="10884" y="10525"/>
                  </a:cubicBezTo>
                  <a:cubicBezTo>
                    <a:pt x="10930" y="10408"/>
                    <a:pt x="10904" y="10271"/>
                    <a:pt x="10813" y="10178"/>
                  </a:cubicBezTo>
                  <a:cubicBezTo>
                    <a:pt x="10479" y="9833"/>
                    <a:pt x="9633" y="8759"/>
                    <a:pt x="9653" y="7859"/>
                  </a:cubicBezTo>
                  <a:cubicBezTo>
                    <a:pt x="10138" y="7049"/>
                    <a:pt x="10391" y="6129"/>
                    <a:pt x="10391" y="5192"/>
                  </a:cubicBezTo>
                  <a:cubicBezTo>
                    <a:pt x="10391" y="2332"/>
                    <a:pt x="8063" y="0"/>
                    <a:pt x="5136" y="0"/>
                  </a:cubicBezTo>
                  <a:close/>
                </a:path>
              </a:pathLst>
            </a:custGeom>
            <a:solidFill>
              <a:srgbClr val="1E1E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0" name="Google Shape;140;p24"/>
            <p:cNvGrpSpPr/>
            <p:nvPr/>
          </p:nvGrpSpPr>
          <p:grpSpPr>
            <a:xfrm>
              <a:off x="1308370" y="4128072"/>
              <a:ext cx="226214" cy="194914"/>
              <a:chOff x="1308370" y="4259359"/>
              <a:chExt cx="226214" cy="194914"/>
            </a:xfrm>
          </p:grpSpPr>
          <p:sp>
            <p:nvSpPr>
              <p:cNvPr id="141" name="Google Shape;141;p24"/>
              <p:cNvSpPr/>
              <p:nvPr/>
            </p:nvSpPr>
            <p:spPr>
              <a:xfrm>
                <a:off x="1393543" y="4260868"/>
                <a:ext cx="140730" cy="84516"/>
              </a:xfrm>
              <a:custGeom>
                <a:avLst/>
                <a:gdLst/>
                <a:ahLst/>
                <a:cxnLst/>
                <a:rect l="l" t="t" r="r" b="b"/>
                <a:pathLst>
                  <a:path w="7558" h="4539" extrusionOk="0">
                    <a:moveTo>
                      <a:pt x="7188" y="0"/>
                    </a:moveTo>
                    <a:cubicBezTo>
                      <a:pt x="7133" y="0"/>
                      <a:pt x="7077" y="15"/>
                      <a:pt x="7026" y="45"/>
                    </a:cubicBezTo>
                    <a:lnTo>
                      <a:pt x="211" y="3930"/>
                    </a:lnTo>
                    <a:cubicBezTo>
                      <a:pt x="54" y="4017"/>
                      <a:pt x="0" y="4217"/>
                      <a:pt x="90" y="4372"/>
                    </a:cubicBezTo>
                    <a:cubicBezTo>
                      <a:pt x="151" y="4478"/>
                      <a:pt x="261" y="4539"/>
                      <a:pt x="371" y="4539"/>
                    </a:cubicBezTo>
                    <a:cubicBezTo>
                      <a:pt x="428" y="4539"/>
                      <a:pt x="482" y="4522"/>
                      <a:pt x="532" y="4495"/>
                    </a:cubicBezTo>
                    <a:lnTo>
                      <a:pt x="7347" y="607"/>
                    </a:lnTo>
                    <a:cubicBezTo>
                      <a:pt x="7505" y="521"/>
                      <a:pt x="7558" y="320"/>
                      <a:pt x="7468" y="166"/>
                    </a:cubicBezTo>
                    <a:cubicBezTo>
                      <a:pt x="7410" y="60"/>
                      <a:pt x="7300" y="0"/>
                      <a:pt x="7188" y="0"/>
                    </a:cubicBezTo>
                    <a:close/>
                  </a:path>
                </a:pathLst>
              </a:custGeom>
              <a:solidFill>
                <a:srgbClr val="1E1E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24"/>
              <p:cNvSpPr/>
              <p:nvPr/>
            </p:nvSpPr>
            <p:spPr>
              <a:xfrm>
                <a:off x="1308370" y="4259359"/>
                <a:ext cx="226214" cy="194914"/>
              </a:xfrm>
              <a:custGeom>
                <a:avLst/>
                <a:gdLst/>
                <a:ahLst/>
                <a:cxnLst/>
                <a:rect l="l" t="t" r="r" b="b"/>
                <a:pathLst>
                  <a:path w="12149" h="10468" extrusionOk="0">
                    <a:moveTo>
                      <a:pt x="11202" y="702"/>
                    </a:moveTo>
                    <a:lnTo>
                      <a:pt x="6040" y="9213"/>
                    </a:lnTo>
                    <a:lnTo>
                      <a:pt x="5267" y="4245"/>
                    </a:lnTo>
                    <a:cubicBezTo>
                      <a:pt x="5257" y="4164"/>
                      <a:pt x="5214" y="4091"/>
                      <a:pt x="5153" y="4041"/>
                    </a:cubicBezTo>
                    <a:lnTo>
                      <a:pt x="1249" y="869"/>
                    </a:lnTo>
                    <a:lnTo>
                      <a:pt x="11202" y="702"/>
                    </a:lnTo>
                    <a:close/>
                    <a:moveTo>
                      <a:pt x="11809" y="0"/>
                    </a:moveTo>
                    <a:cubicBezTo>
                      <a:pt x="11754" y="0"/>
                      <a:pt x="11698" y="14"/>
                      <a:pt x="11647" y="43"/>
                    </a:cubicBezTo>
                    <a:lnTo>
                      <a:pt x="345" y="234"/>
                    </a:lnTo>
                    <a:cubicBezTo>
                      <a:pt x="208" y="237"/>
                      <a:pt x="87" y="324"/>
                      <a:pt x="44" y="455"/>
                    </a:cubicBezTo>
                    <a:cubicBezTo>
                      <a:pt x="1" y="582"/>
                      <a:pt x="41" y="725"/>
                      <a:pt x="148" y="812"/>
                    </a:cubicBezTo>
                    <a:lnTo>
                      <a:pt x="4644" y="4466"/>
                    </a:lnTo>
                    <a:lnTo>
                      <a:pt x="5535" y="10194"/>
                    </a:lnTo>
                    <a:cubicBezTo>
                      <a:pt x="5555" y="10327"/>
                      <a:pt x="5658" y="10435"/>
                      <a:pt x="5792" y="10461"/>
                    </a:cubicBezTo>
                    <a:cubicBezTo>
                      <a:pt x="5813" y="10468"/>
                      <a:pt x="5836" y="10468"/>
                      <a:pt x="5856" y="10468"/>
                    </a:cubicBezTo>
                    <a:cubicBezTo>
                      <a:pt x="5966" y="10468"/>
                      <a:pt x="6073" y="10411"/>
                      <a:pt x="6134" y="10314"/>
                    </a:cubicBezTo>
                    <a:lnTo>
                      <a:pt x="11995" y="648"/>
                    </a:lnTo>
                    <a:cubicBezTo>
                      <a:pt x="12105" y="585"/>
                      <a:pt x="12149" y="464"/>
                      <a:pt x="12136" y="344"/>
                    </a:cubicBezTo>
                    <a:cubicBezTo>
                      <a:pt x="12139" y="257"/>
                      <a:pt x="12109" y="166"/>
                      <a:pt x="12045" y="100"/>
                    </a:cubicBezTo>
                    <a:cubicBezTo>
                      <a:pt x="11982" y="35"/>
                      <a:pt x="11896" y="0"/>
                      <a:pt x="11809" y="0"/>
                    </a:cubicBezTo>
                    <a:close/>
                  </a:path>
                </a:pathLst>
              </a:custGeom>
              <a:solidFill>
                <a:srgbClr val="1E1E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3" name="Google Shape;143;p24"/>
            <p:cNvSpPr/>
            <p:nvPr/>
          </p:nvSpPr>
          <p:spPr>
            <a:xfrm>
              <a:off x="723075" y="4127792"/>
              <a:ext cx="208842" cy="189161"/>
            </a:xfrm>
            <a:custGeom>
              <a:avLst/>
              <a:gdLst/>
              <a:ahLst/>
              <a:cxnLst/>
              <a:rect l="l" t="t" r="r" b="b"/>
              <a:pathLst>
                <a:path w="11216" h="10159" extrusionOk="0">
                  <a:moveTo>
                    <a:pt x="3450" y="1"/>
                  </a:moveTo>
                  <a:cubicBezTo>
                    <a:pt x="1546" y="1"/>
                    <a:pt x="0" y="1550"/>
                    <a:pt x="0" y="3454"/>
                  </a:cubicBezTo>
                  <a:cubicBezTo>
                    <a:pt x="0" y="3849"/>
                    <a:pt x="40" y="4179"/>
                    <a:pt x="128" y="4457"/>
                  </a:cubicBezTo>
                  <a:cubicBezTo>
                    <a:pt x="252" y="4862"/>
                    <a:pt x="485" y="5123"/>
                    <a:pt x="716" y="5354"/>
                  </a:cubicBezTo>
                  <a:lnTo>
                    <a:pt x="4273" y="8947"/>
                  </a:lnTo>
                  <a:cubicBezTo>
                    <a:pt x="4600" y="9275"/>
                    <a:pt x="5300" y="9978"/>
                    <a:pt x="5370" y="10051"/>
                  </a:cubicBezTo>
                  <a:cubicBezTo>
                    <a:pt x="5394" y="10081"/>
                    <a:pt x="5423" y="10105"/>
                    <a:pt x="5457" y="10121"/>
                  </a:cubicBezTo>
                  <a:cubicBezTo>
                    <a:pt x="5504" y="10149"/>
                    <a:pt x="5558" y="10158"/>
                    <a:pt x="5608" y="10158"/>
                  </a:cubicBezTo>
                  <a:cubicBezTo>
                    <a:pt x="5692" y="10158"/>
                    <a:pt x="5772" y="10125"/>
                    <a:pt x="5835" y="10065"/>
                  </a:cubicBezTo>
                  <a:lnTo>
                    <a:pt x="10378" y="5475"/>
                  </a:lnTo>
                  <a:cubicBezTo>
                    <a:pt x="10599" y="5254"/>
                    <a:pt x="10871" y="4953"/>
                    <a:pt x="11021" y="4605"/>
                  </a:cubicBezTo>
                  <a:cubicBezTo>
                    <a:pt x="11152" y="4300"/>
                    <a:pt x="11215" y="3922"/>
                    <a:pt x="11215" y="3454"/>
                  </a:cubicBezTo>
                  <a:cubicBezTo>
                    <a:pt x="11215" y="1550"/>
                    <a:pt x="9666" y="1"/>
                    <a:pt x="7766" y="1"/>
                  </a:cubicBezTo>
                  <a:cubicBezTo>
                    <a:pt x="6976" y="1"/>
                    <a:pt x="6220" y="269"/>
                    <a:pt x="5608" y="764"/>
                  </a:cubicBezTo>
                  <a:cubicBezTo>
                    <a:pt x="4995" y="269"/>
                    <a:pt x="4239" y="1"/>
                    <a:pt x="3450" y="1"/>
                  </a:cubicBezTo>
                  <a:close/>
                </a:path>
              </a:pathLst>
            </a:custGeom>
            <a:solidFill>
              <a:srgbClr val="E0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4" name="Google Shape;144;p24"/>
          <p:cNvSpPr txBox="1">
            <a:spLocks noGrp="1"/>
          </p:cNvSpPr>
          <p:nvPr>
            <p:ph type="ctrTitle"/>
          </p:nvPr>
        </p:nvSpPr>
        <p:spPr>
          <a:xfrm>
            <a:off x="4545289" y="1600749"/>
            <a:ext cx="3805587" cy="23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Come scoprire la password di </a:t>
            </a:r>
            <a:r>
              <a:rPr lang="it-IT" dirty="0" err="1"/>
              <a:t>instagram</a:t>
            </a:r>
            <a:endParaRPr dirty="0"/>
          </a:p>
        </p:txBody>
      </p:sp>
      <p:sp>
        <p:nvSpPr>
          <p:cNvPr id="145" name="Google Shape;145;p24"/>
          <p:cNvSpPr txBox="1">
            <a:spLocks noGrp="1"/>
          </p:cNvSpPr>
          <p:nvPr>
            <p:ph type="subTitle" idx="1"/>
          </p:nvPr>
        </p:nvSpPr>
        <p:spPr>
          <a:xfrm>
            <a:off x="633601" y="4324387"/>
            <a:ext cx="6806289" cy="46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#Presentazione di @Bagnis_Gabriele, @Cuniberti_Andrea e @Lovera_Asia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1" name="Google Shape;1131;p48"/>
          <p:cNvSpPr txBox="1">
            <a:spLocks noGrp="1"/>
          </p:cNvSpPr>
          <p:nvPr>
            <p:ph type="title"/>
          </p:nvPr>
        </p:nvSpPr>
        <p:spPr>
          <a:xfrm>
            <a:off x="1907575" y="395375"/>
            <a:ext cx="5328900" cy="40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#usare instagram.py</a:t>
            </a:r>
            <a:endParaRPr dirty="0"/>
          </a:p>
        </p:txBody>
      </p:sp>
      <p:grpSp>
        <p:nvGrpSpPr>
          <p:cNvPr id="1132" name="Google Shape;1132;p48"/>
          <p:cNvGrpSpPr/>
          <p:nvPr/>
        </p:nvGrpSpPr>
        <p:grpSpPr>
          <a:xfrm rot="-5400000">
            <a:off x="1202648" y="1425609"/>
            <a:ext cx="1007042" cy="861909"/>
            <a:chOff x="4684027" y="1089176"/>
            <a:chExt cx="782351" cy="669600"/>
          </a:xfrm>
        </p:grpSpPr>
        <p:sp>
          <p:nvSpPr>
            <p:cNvPr id="1133" name="Google Shape;1133;p48"/>
            <p:cNvSpPr/>
            <p:nvPr/>
          </p:nvSpPr>
          <p:spPr>
            <a:xfrm>
              <a:off x="4831578" y="1089176"/>
              <a:ext cx="634800" cy="669600"/>
            </a:xfrm>
            <a:prstGeom prst="rect">
              <a:avLst/>
            </a:prstGeom>
            <a:solidFill>
              <a:srgbClr val="E0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48"/>
            <p:cNvSpPr/>
            <p:nvPr/>
          </p:nvSpPr>
          <p:spPr>
            <a:xfrm rot="-5400000">
              <a:off x="4669027" y="1328700"/>
              <a:ext cx="220500" cy="190500"/>
            </a:xfrm>
            <a:prstGeom prst="triangle">
              <a:avLst>
                <a:gd name="adj" fmla="val 50000"/>
              </a:avLst>
            </a:prstGeom>
            <a:solidFill>
              <a:srgbClr val="E0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5" name="Google Shape;1135;p48"/>
          <p:cNvGrpSpPr/>
          <p:nvPr/>
        </p:nvGrpSpPr>
        <p:grpSpPr>
          <a:xfrm rot="-5400000">
            <a:off x="3964569" y="1425609"/>
            <a:ext cx="1007042" cy="861909"/>
            <a:chOff x="4684027" y="1089176"/>
            <a:chExt cx="782351" cy="669600"/>
          </a:xfrm>
        </p:grpSpPr>
        <p:sp>
          <p:nvSpPr>
            <p:cNvPr id="1136" name="Google Shape;1136;p48"/>
            <p:cNvSpPr/>
            <p:nvPr/>
          </p:nvSpPr>
          <p:spPr>
            <a:xfrm>
              <a:off x="4831578" y="1089176"/>
              <a:ext cx="634800" cy="669600"/>
            </a:xfrm>
            <a:prstGeom prst="rect">
              <a:avLst/>
            </a:prstGeom>
            <a:solidFill>
              <a:srgbClr val="E0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48"/>
            <p:cNvSpPr/>
            <p:nvPr/>
          </p:nvSpPr>
          <p:spPr>
            <a:xfrm rot="-5400000">
              <a:off x="4669027" y="1328700"/>
              <a:ext cx="220500" cy="190500"/>
            </a:xfrm>
            <a:prstGeom prst="triangle">
              <a:avLst>
                <a:gd name="adj" fmla="val 50000"/>
              </a:avLst>
            </a:prstGeom>
            <a:solidFill>
              <a:srgbClr val="E0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" name="Google Shape;1138;p48"/>
          <p:cNvGrpSpPr/>
          <p:nvPr/>
        </p:nvGrpSpPr>
        <p:grpSpPr>
          <a:xfrm rot="-5400000">
            <a:off x="6882355" y="1425609"/>
            <a:ext cx="1007042" cy="861909"/>
            <a:chOff x="4684027" y="1089176"/>
            <a:chExt cx="782351" cy="669600"/>
          </a:xfrm>
        </p:grpSpPr>
        <p:sp>
          <p:nvSpPr>
            <p:cNvPr id="1139" name="Google Shape;1139;p48"/>
            <p:cNvSpPr/>
            <p:nvPr/>
          </p:nvSpPr>
          <p:spPr>
            <a:xfrm>
              <a:off x="4831578" y="1089176"/>
              <a:ext cx="634800" cy="669600"/>
            </a:xfrm>
            <a:prstGeom prst="rect">
              <a:avLst/>
            </a:prstGeom>
            <a:solidFill>
              <a:srgbClr val="E0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48"/>
            <p:cNvSpPr/>
            <p:nvPr/>
          </p:nvSpPr>
          <p:spPr>
            <a:xfrm rot="-5400000">
              <a:off x="4669027" y="1328700"/>
              <a:ext cx="220500" cy="190500"/>
            </a:xfrm>
            <a:prstGeom prst="triangle">
              <a:avLst>
                <a:gd name="adj" fmla="val 50000"/>
              </a:avLst>
            </a:prstGeom>
            <a:solidFill>
              <a:srgbClr val="E0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1" name="Google Shape;1141;p48"/>
          <p:cNvSpPr txBox="1">
            <a:spLocks noGrp="1"/>
          </p:cNvSpPr>
          <p:nvPr>
            <p:ph type="subTitle" idx="4294967295"/>
          </p:nvPr>
        </p:nvSpPr>
        <p:spPr>
          <a:xfrm>
            <a:off x="651369" y="2890999"/>
            <a:ext cx="2109600" cy="51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lnSpc>
                <a:spcPct val="100000"/>
              </a:lnSpc>
              <a:spcAft>
                <a:spcPts val="1600"/>
              </a:spcAft>
              <a:buNone/>
            </a:pPr>
            <a:r>
              <a:rPr lang="en" dirty="0"/>
              <a:t>Torniamo nella directory principale ed </a:t>
            </a:r>
            <a:r>
              <a:rPr lang="it-IT" dirty="0"/>
              <a:t>entriamo nella cartella “Instagram”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1142" name="Google Shape;1142;p48"/>
          <p:cNvSpPr txBox="1">
            <a:spLocks noGrp="1"/>
          </p:cNvSpPr>
          <p:nvPr>
            <p:ph type="subTitle" idx="4294967295"/>
          </p:nvPr>
        </p:nvSpPr>
        <p:spPr>
          <a:xfrm>
            <a:off x="651369" y="2548589"/>
            <a:ext cx="2109600" cy="320400"/>
          </a:xfrm>
          <a:prstGeom prst="rect">
            <a:avLst/>
          </a:prstGeom>
        </p:spPr>
        <p:txBody>
          <a:bodyPr spcFirstLastPara="1" wrap="square" lIns="91425" tIns="320025" rIns="91425" bIns="91425" anchor="ctr" anchorCtr="0">
            <a:noAutofit/>
          </a:bodyPr>
          <a:lstStyle/>
          <a:p>
            <a:pPr marL="0" indent="0" algn="ctr">
              <a:lnSpc>
                <a:spcPct val="100000"/>
              </a:lnSpc>
              <a:spcAft>
                <a:spcPts val="1600"/>
              </a:spcAft>
              <a:buNone/>
            </a:pPr>
            <a:r>
              <a:rPr lang="en" sz="1800" dirty="0">
                <a:latin typeface="Staatliches"/>
                <a:sym typeface="Staatliches"/>
              </a:rPr>
              <a:t>#cd .. /instagram/</a:t>
            </a:r>
            <a:endParaRPr sz="1800" dirty="0">
              <a:latin typeface="Staatliches"/>
              <a:sym typeface="Staatliches"/>
            </a:endParaRPr>
          </a:p>
        </p:txBody>
      </p:sp>
      <p:sp>
        <p:nvSpPr>
          <p:cNvPr id="1143" name="Google Shape;1143;p48"/>
          <p:cNvSpPr txBox="1">
            <a:spLocks noGrp="1"/>
          </p:cNvSpPr>
          <p:nvPr>
            <p:ph type="subTitle" idx="4294967295"/>
          </p:nvPr>
        </p:nvSpPr>
        <p:spPr>
          <a:xfrm>
            <a:off x="3413256" y="2998272"/>
            <a:ext cx="2109600" cy="51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it-IT" dirty="0"/>
              <a:t>Installiamo le librerie necessarie</a:t>
            </a:r>
            <a:endParaRPr dirty="0"/>
          </a:p>
        </p:txBody>
      </p:sp>
      <p:sp>
        <p:nvSpPr>
          <p:cNvPr id="1144" name="Google Shape;1144;p48"/>
          <p:cNvSpPr txBox="1">
            <a:spLocks noGrp="1"/>
          </p:cNvSpPr>
          <p:nvPr>
            <p:ph type="subTitle" idx="4294967295"/>
          </p:nvPr>
        </p:nvSpPr>
        <p:spPr>
          <a:xfrm>
            <a:off x="2931577" y="2569412"/>
            <a:ext cx="3072959" cy="320400"/>
          </a:xfrm>
          <a:prstGeom prst="rect">
            <a:avLst/>
          </a:prstGeom>
        </p:spPr>
        <p:txBody>
          <a:bodyPr spcFirstLastPara="1" wrap="square" lIns="91425" tIns="3200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it-IT" sz="1800" dirty="0">
                <a:latin typeface="Staatliches"/>
                <a:sym typeface="Staatliches"/>
              </a:rPr>
              <a:t>#</a:t>
            </a:r>
            <a:r>
              <a:rPr lang="en-US" sz="1800" dirty="0">
                <a:latin typeface="Staatliches"/>
                <a:sym typeface="Staatliches"/>
              </a:rPr>
              <a:t>pip3 install -r requirements.txt</a:t>
            </a:r>
            <a:endParaRPr lang="it-IT" sz="1800" dirty="0">
              <a:latin typeface="Staatliches"/>
              <a:sym typeface="Staatliches"/>
            </a:endParaRPr>
          </a:p>
        </p:txBody>
      </p:sp>
      <p:sp>
        <p:nvSpPr>
          <p:cNvPr id="1145" name="Google Shape;1145;p48"/>
          <p:cNvSpPr txBox="1">
            <a:spLocks noGrp="1"/>
          </p:cNvSpPr>
          <p:nvPr>
            <p:ph type="subTitle" idx="4294967295"/>
          </p:nvPr>
        </p:nvSpPr>
        <p:spPr>
          <a:xfrm>
            <a:off x="6259959" y="2890999"/>
            <a:ext cx="2251768" cy="51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it-IT" dirty="0"/>
              <a:t>Diamo i permessi a instagram.py per l’esecuzione.</a:t>
            </a:r>
          </a:p>
        </p:txBody>
      </p:sp>
      <p:sp>
        <p:nvSpPr>
          <p:cNvPr id="1146" name="Google Shape;1146;p48"/>
          <p:cNvSpPr txBox="1">
            <a:spLocks noGrp="1"/>
          </p:cNvSpPr>
          <p:nvPr>
            <p:ph type="subTitle" idx="4294967295"/>
          </p:nvPr>
        </p:nvSpPr>
        <p:spPr>
          <a:xfrm>
            <a:off x="6010577" y="2570599"/>
            <a:ext cx="2750532" cy="320400"/>
          </a:xfrm>
          <a:prstGeom prst="rect">
            <a:avLst/>
          </a:prstGeom>
        </p:spPr>
        <p:txBody>
          <a:bodyPr spcFirstLastPara="1" wrap="square" lIns="91425" tIns="320025" rIns="91425" bIns="91425" anchor="ctr" anchorCtr="0">
            <a:noAutofit/>
          </a:bodyPr>
          <a:lstStyle/>
          <a:p>
            <a:pPr marL="0" indent="0" algn="ctr">
              <a:lnSpc>
                <a:spcPct val="100000"/>
              </a:lnSpc>
              <a:spcAft>
                <a:spcPts val="1600"/>
              </a:spcAft>
              <a:buNone/>
            </a:pPr>
            <a:r>
              <a:rPr lang="en" sz="1800" dirty="0">
                <a:latin typeface="Staatliches"/>
                <a:sym typeface="Staatliches"/>
              </a:rPr>
              <a:t>#</a:t>
            </a:r>
            <a:r>
              <a:rPr lang="it-IT" sz="1800" dirty="0">
                <a:latin typeface="Staatliches"/>
              </a:rPr>
              <a:t>Sudo </a:t>
            </a:r>
            <a:r>
              <a:rPr lang="it-IT" sz="1800" dirty="0" err="1">
                <a:solidFill>
                  <a:srgbClr val="434343"/>
                </a:solidFill>
                <a:latin typeface="Staatliches"/>
                <a:sym typeface="Abel"/>
              </a:rPr>
              <a:t>chmod</a:t>
            </a:r>
            <a:r>
              <a:rPr lang="it-IT" sz="1800" dirty="0">
                <a:solidFill>
                  <a:srgbClr val="434343"/>
                </a:solidFill>
                <a:latin typeface="Staatliches"/>
                <a:sym typeface="Abel"/>
              </a:rPr>
              <a:t> +x instagram.py</a:t>
            </a:r>
            <a:endParaRPr sz="1800" dirty="0">
              <a:solidFill>
                <a:srgbClr val="E06666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grpSp>
        <p:nvGrpSpPr>
          <p:cNvPr id="30" name="Google Shape;9547;p68">
            <a:extLst>
              <a:ext uri="{FF2B5EF4-FFF2-40B4-BE49-F238E27FC236}">
                <a16:creationId xmlns:a16="http://schemas.microsoft.com/office/drawing/2014/main" id="{B7C223B5-D59E-46DA-AB56-2FE768246AFB}"/>
              </a:ext>
            </a:extLst>
          </p:cNvPr>
          <p:cNvGrpSpPr/>
          <p:nvPr/>
        </p:nvGrpSpPr>
        <p:grpSpPr>
          <a:xfrm>
            <a:off x="7088678" y="1535866"/>
            <a:ext cx="591400" cy="441033"/>
            <a:chOff x="5216456" y="3725484"/>
            <a:chExt cx="356196" cy="265631"/>
          </a:xfrm>
          <a:solidFill>
            <a:schemeClr val="tx1"/>
          </a:solidFill>
        </p:grpSpPr>
        <p:sp>
          <p:nvSpPr>
            <p:cNvPr id="31" name="Google Shape;9548;p68">
              <a:extLst>
                <a:ext uri="{FF2B5EF4-FFF2-40B4-BE49-F238E27FC236}">
                  <a16:creationId xmlns:a16="http://schemas.microsoft.com/office/drawing/2014/main" id="{1C60EC54-6D4F-44D3-9CBF-094C893F1278}"/>
                </a:ext>
              </a:extLst>
            </p:cNvPr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9549;p68">
              <a:extLst>
                <a:ext uri="{FF2B5EF4-FFF2-40B4-BE49-F238E27FC236}">
                  <a16:creationId xmlns:a16="http://schemas.microsoft.com/office/drawing/2014/main" id="{7307095A-13E7-4017-882A-2D6E6F422C69}"/>
                </a:ext>
              </a:extLst>
            </p:cNvPr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" name="Google Shape;11472;p71">
            <a:extLst>
              <a:ext uri="{FF2B5EF4-FFF2-40B4-BE49-F238E27FC236}">
                <a16:creationId xmlns:a16="http://schemas.microsoft.com/office/drawing/2014/main" id="{376B7BC4-7D81-41D7-98B6-2A9755C8E33F}"/>
              </a:ext>
            </a:extLst>
          </p:cNvPr>
          <p:cNvGrpSpPr/>
          <p:nvPr/>
        </p:nvGrpSpPr>
        <p:grpSpPr>
          <a:xfrm>
            <a:off x="1424006" y="1475509"/>
            <a:ext cx="597643" cy="538608"/>
            <a:chOff x="3967213" y="1975477"/>
            <a:chExt cx="368185" cy="331816"/>
          </a:xfrm>
          <a:solidFill>
            <a:schemeClr val="tx1"/>
          </a:solidFill>
        </p:grpSpPr>
        <p:sp>
          <p:nvSpPr>
            <p:cNvPr id="34" name="Google Shape;11473;p71">
              <a:extLst>
                <a:ext uri="{FF2B5EF4-FFF2-40B4-BE49-F238E27FC236}">
                  <a16:creationId xmlns:a16="http://schemas.microsoft.com/office/drawing/2014/main" id="{7D911DBF-DC37-462F-BFDD-BA70157FFAC0}"/>
                </a:ext>
              </a:extLst>
            </p:cNvPr>
            <p:cNvSpPr/>
            <p:nvPr/>
          </p:nvSpPr>
          <p:spPr>
            <a:xfrm>
              <a:off x="3967213" y="1975477"/>
              <a:ext cx="368185" cy="331816"/>
            </a:xfrm>
            <a:custGeom>
              <a:avLst/>
              <a:gdLst/>
              <a:ahLst/>
              <a:cxnLst/>
              <a:rect l="l" t="t" r="r" b="b"/>
              <a:pathLst>
                <a:path w="11622" h="10474" extrusionOk="0">
                  <a:moveTo>
                    <a:pt x="9026" y="0"/>
                  </a:moveTo>
                  <a:cubicBezTo>
                    <a:pt x="7585" y="0"/>
                    <a:pt x="6430" y="1179"/>
                    <a:pt x="6430" y="2608"/>
                  </a:cubicBezTo>
                  <a:cubicBezTo>
                    <a:pt x="6430" y="3072"/>
                    <a:pt x="6549" y="3513"/>
                    <a:pt x="6763" y="3882"/>
                  </a:cubicBezTo>
                  <a:lnTo>
                    <a:pt x="5680" y="3882"/>
                  </a:lnTo>
                  <a:cubicBezTo>
                    <a:pt x="5597" y="3882"/>
                    <a:pt x="5513" y="3965"/>
                    <a:pt x="5513" y="4048"/>
                  </a:cubicBezTo>
                  <a:cubicBezTo>
                    <a:pt x="5513" y="4144"/>
                    <a:pt x="5597" y="4215"/>
                    <a:pt x="5680" y="4215"/>
                  </a:cubicBezTo>
                  <a:lnTo>
                    <a:pt x="6978" y="4215"/>
                  </a:lnTo>
                  <a:cubicBezTo>
                    <a:pt x="7454" y="4810"/>
                    <a:pt x="8192" y="5191"/>
                    <a:pt x="9014" y="5191"/>
                  </a:cubicBezTo>
                  <a:cubicBezTo>
                    <a:pt x="9180" y="5191"/>
                    <a:pt x="9359" y="5180"/>
                    <a:pt x="9502" y="5156"/>
                  </a:cubicBezTo>
                  <a:lnTo>
                    <a:pt x="9502" y="5775"/>
                  </a:lnTo>
                  <a:lnTo>
                    <a:pt x="977" y="5775"/>
                  </a:lnTo>
                  <a:cubicBezTo>
                    <a:pt x="905" y="5775"/>
                    <a:pt x="834" y="5834"/>
                    <a:pt x="810" y="5906"/>
                  </a:cubicBezTo>
                  <a:lnTo>
                    <a:pt x="322" y="8466"/>
                  </a:lnTo>
                  <a:lnTo>
                    <a:pt x="322" y="2965"/>
                  </a:lnTo>
                  <a:lnTo>
                    <a:pt x="2691" y="2965"/>
                  </a:lnTo>
                  <a:lnTo>
                    <a:pt x="3882" y="4156"/>
                  </a:lnTo>
                  <a:cubicBezTo>
                    <a:pt x="3906" y="4179"/>
                    <a:pt x="3953" y="4203"/>
                    <a:pt x="4001" y="4203"/>
                  </a:cubicBezTo>
                  <a:lnTo>
                    <a:pt x="5001" y="4203"/>
                  </a:lnTo>
                  <a:cubicBezTo>
                    <a:pt x="5085" y="4203"/>
                    <a:pt x="5156" y="4120"/>
                    <a:pt x="5156" y="4037"/>
                  </a:cubicBezTo>
                  <a:cubicBezTo>
                    <a:pt x="5156" y="3941"/>
                    <a:pt x="5085" y="3870"/>
                    <a:pt x="5001" y="3870"/>
                  </a:cubicBezTo>
                  <a:lnTo>
                    <a:pt x="4073" y="3870"/>
                  </a:lnTo>
                  <a:lnTo>
                    <a:pt x="2882" y="2679"/>
                  </a:lnTo>
                  <a:cubicBezTo>
                    <a:pt x="2858" y="2655"/>
                    <a:pt x="2810" y="2632"/>
                    <a:pt x="2763" y="2632"/>
                  </a:cubicBezTo>
                  <a:lnTo>
                    <a:pt x="155" y="2632"/>
                  </a:lnTo>
                  <a:cubicBezTo>
                    <a:pt x="72" y="2632"/>
                    <a:pt x="1" y="2715"/>
                    <a:pt x="1" y="2798"/>
                  </a:cubicBezTo>
                  <a:lnTo>
                    <a:pt x="1" y="10299"/>
                  </a:lnTo>
                  <a:cubicBezTo>
                    <a:pt x="1" y="10457"/>
                    <a:pt x="121" y="10466"/>
                    <a:pt x="248" y="10466"/>
                  </a:cubicBezTo>
                  <a:cubicBezTo>
                    <a:pt x="264" y="10466"/>
                    <a:pt x="281" y="10466"/>
                    <a:pt x="298" y="10466"/>
                  </a:cubicBezTo>
                  <a:cubicBezTo>
                    <a:pt x="414" y="10466"/>
                    <a:pt x="3457" y="10474"/>
                    <a:pt x="6062" y="10474"/>
                  </a:cubicBezTo>
                  <a:cubicBezTo>
                    <a:pt x="8016" y="10474"/>
                    <a:pt x="9723" y="10469"/>
                    <a:pt x="9764" y="10454"/>
                  </a:cubicBezTo>
                  <a:cubicBezTo>
                    <a:pt x="9799" y="10418"/>
                    <a:pt x="9847" y="10371"/>
                    <a:pt x="9859" y="10335"/>
                  </a:cubicBezTo>
                  <a:lnTo>
                    <a:pt x="10192" y="8609"/>
                  </a:lnTo>
                  <a:cubicBezTo>
                    <a:pt x="10204" y="8513"/>
                    <a:pt x="10145" y="8430"/>
                    <a:pt x="10061" y="8406"/>
                  </a:cubicBezTo>
                  <a:cubicBezTo>
                    <a:pt x="10053" y="8405"/>
                    <a:pt x="10045" y="8405"/>
                    <a:pt x="10037" y="8405"/>
                  </a:cubicBezTo>
                  <a:cubicBezTo>
                    <a:pt x="9952" y="8405"/>
                    <a:pt x="9881" y="8461"/>
                    <a:pt x="9859" y="8537"/>
                  </a:cubicBezTo>
                  <a:lnTo>
                    <a:pt x="9561" y="10121"/>
                  </a:lnTo>
                  <a:lnTo>
                    <a:pt x="393" y="10121"/>
                  </a:lnTo>
                  <a:lnTo>
                    <a:pt x="1155" y="6132"/>
                  </a:lnTo>
                  <a:lnTo>
                    <a:pt x="10335" y="6132"/>
                  </a:lnTo>
                  <a:lnTo>
                    <a:pt x="10014" y="7870"/>
                  </a:lnTo>
                  <a:cubicBezTo>
                    <a:pt x="10002" y="7966"/>
                    <a:pt x="10061" y="8049"/>
                    <a:pt x="10145" y="8061"/>
                  </a:cubicBezTo>
                  <a:cubicBezTo>
                    <a:pt x="10159" y="8064"/>
                    <a:pt x="10173" y="8066"/>
                    <a:pt x="10186" y="8066"/>
                  </a:cubicBezTo>
                  <a:cubicBezTo>
                    <a:pt x="10263" y="8066"/>
                    <a:pt x="10325" y="8011"/>
                    <a:pt x="10335" y="7930"/>
                  </a:cubicBezTo>
                  <a:lnTo>
                    <a:pt x="10716" y="6001"/>
                  </a:lnTo>
                  <a:cubicBezTo>
                    <a:pt x="10728" y="5953"/>
                    <a:pt x="10716" y="5894"/>
                    <a:pt x="10680" y="5870"/>
                  </a:cubicBezTo>
                  <a:cubicBezTo>
                    <a:pt x="10657" y="5822"/>
                    <a:pt x="10609" y="5811"/>
                    <a:pt x="10550" y="5811"/>
                  </a:cubicBezTo>
                  <a:lnTo>
                    <a:pt x="9847" y="5811"/>
                  </a:lnTo>
                  <a:lnTo>
                    <a:pt x="9847" y="5096"/>
                  </a:lnTo>
                  <a:cubicBezTo>
                    <a:pt x="10776" y="4775"/>
                    <a:pt x="11466" y="3965"/>
                    <a:pt x="11585" y="2965"/>
                  </a:cubicBezTo>
                  <a:cubicBezTo>
                    <a:pt x="11609" y="2858"/>
                    <a:pt x="11550" y="2774"/>
                    <a:pt x="11454" y="2751"/>
                  </a:cubicBezTo>
                  <a:cubicBezTo>
                    <a:pt x="11448" y="2750"/>
                    <a:pt x="11442" y="2749"/>
                    <a:pt x="11436" y="2749"/>
                  </a:cubicBezTo>
                  <a:cubicBezTo>
                    <a:pt x="11358" y="2749"/>
                    <a:pt x="11275" y="2817"/>
                    <a:pt x="11264" y="2905"/>
                  </a:cubicBezTo>
                  <a:cubicBezTo>
                    <a:pt x="11109" y="4025"/>
                    <a:pt x="10145" y="4870"/>
                    <a:pt x="9014" y="4870"/>
                  </a:cubicBezTo>
                  <a:cubicBezTo>
                    <a:pt x="7763" y="4870"/>
                    <a:pt x="6751" y="3858"/>
                    <a:pt x="6751" y="2608"/>
                  </a:cubicBezTo>
                  <a:cubicBezTo>
                    <a:pt x="6751" y="1358"/>
                    <a:pt x="7763" y="346"/>
                    <a:pt x="9014" y="346"/>
                  </a:cubicBezTo>
                  <a:cubicBezTo>
                    <a:pt x="10133" y="346"/>
                    <a:pt x="11097" y="1179"/>
                    <a:pt x="11264" y="2274"/>
                  </a:cubicBezTo>
                  <a:cubicBezTo>
                    <a:pt x="11275" y="2363"/>
                    <a:pt x="11358" y="2431"/>
                    <a:pt x="11436" y="2431"/>
                  </a:cubicBezTo>
                  <a:cubicBezTo>
                    <a:pt x="11442" y="2431"/>
                    <a:pt x="11448" y="2430"/>
                    <a:pt x="11454" y="2429"/>
                  </a:cubicBezTo>
                  <a:cubicBezTo>
                    <a:pt x="11550" y="2417"/>
                    <a:pt x="11621" y="2322"/>
                    <a:pt x="11609" y="2239"/>
                  </a:cubicBezTo>
                  <a:cubicBezTo>
                    <a:pt x="11514" y="1620"/>
                    <a:pt x="11204" y="1060"/>
                    <a:pt x="10740" y="643"/>
                  </a:cubicBezTo>
                  <a:cubicBezTo>
                    <a:pt x="10264" y="227"/>
                    <a:pt x="9657" y="0"/>
                    <a:pt x="90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1474;p71">
              <a:extLst>
                <a:ext uri="{FF2B5EF4-FFF2-40B4-BE49-F238E27FC236}">
                  <a16:creationId xmlns:a16="http://schemas.microsoft.com/office/drawing/2014/main" id="{E7DDC441-D9F8-4E0B-BBBE-6A406737364F}"/>
                </a:ext>
              </a:extLst>
            </p:cNvPr>
            <p:cNvSpPr/>
            <p:nvPr/>
          </p:nvSpPr>
          <p:spPr>
            <a:xfrm>
              <a:off x="4237665" y="2034307"/>
              <a:ext cx="32092" cy="63772"/>
            </a:xfrm>
            <a:custGeom>
              <a:avLst/>
              <a:gdLst/>
              <a:ahLst/>
              <a:cxnLst/>
              <a:rect l="l" t="t" r="r" b="b"/>
              <a:pathLst>
                <a:path w="1013" h="2013" extrusionOk="0">
                  <a:moveTo>
                    <a:pt x="179" y="1"/>
                  </a:moveTo>
                  <a:cubicBezTo>
                    <a:pt x="84" y="1"/>
                    <a:pt x="12" y="72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322" y="334"/>
                  </a:lnTo>
                  <a:lnTo>
                    <a:pt x="322" y="1691"/>
                  </a:lnTo>
                  <a:lnTo>
                    <a:pt x="167" y="1691"/>
                  </a:lnTo>
                  <a:cubicBezTo>
                    <a:pt x="72" y="1691"/>
                    <a:pt x="0" y="1763"/>
                    <a:pt x="0" y="1846"/>
                  </a:cubicBezTo>
                  <a:cubicBezTo>
                    <a:pt x="0" y="1941"/>
                    <a:pt x="72" y="2013"/>
                    <a:pt x="167" y="2013"/>
                  </a:cubicBezTo>
                  <a:lnTo>
                    <a:pt x="846" y="2013"/>
                  </a:lnTo>
                  <a:cubicBezTo>
                    <a:pt x="941" y="2013"/>
                    <a:pt x="1012" y="1941"/>
                    <a:pt x="1012" y="1846"/>
                  </a:cubicBezTo>
                  <a:cubicBezTo>
                    <a:pt x="1012" y="1775"/>
                    <a:pt x="941" y="1703"/>
                    <a:pt x="846" y="1703"/>
                  </a:cubicBezTo>
                  <a:lnTo>
                    <a:pt x="667" y="1703"/>
                  </a:lnTo>
                  <a:lnTo>
                    <a:pt x="667" y="167"/>
                  </a:ln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1475;p71">
              <a:extLst>
                <a:ext uri="{FF2B5EF4-FFF2-40B4-BE49-F238E27FC236}">
                  <a16:creationId xmlns:a16="http://schemas.microsoft.com/office/drawing/2014/main" id="{7AA4D0D7-EF7C-43E7-A108-357EDFD62615}"/>
                </a:ext>
              </a:extLst>
            </p:cNvPr>
            <p:cNvSpPr/>
            <p:nvPr/>
          </p:nvSpPr>
          <p:spPr>
            <a:xfrm>
              <a:off x="4241815" y="2014317"/>
              <a:ext cx="17012" cy="17012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74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6"/>
                    <a:pt x="274" y="536"/>
                  </a:cubicBezTo>
                  <a:cubicBezTo>
                    <a:pt x="417" y="536"/>
                    <a:pt x="536" y="417"/>
                    <a:pt x="536" y="263"/>
                  </a:cubicBezTo>
                  <a:cubicBezTo>
                    <a:pt x="536" y="120"/>
                    <a:pt x="417" y="1"/>
                    <a:pt x="2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" name="Google Shape;1135;p48">
            <a:extLst>
              <a:ext uri="{FF2B5EF4-FFF2-40B4-BE49-F238E27FC236}">
                <a16:creationId xmlns:a16="http://schemas.microsoft.com/office/drawing/2014/main" id="{F5475BEB-C50C-4A3A-A858-81E51BDC4EBA}"/>
              </a:ext>
            </a:extLst>
          </p:cNvPr>
          <p:cNvGrpSpPr/>
          <p:nvPr/>
        </p:nvGrpSpPr>
        <p:grpSpPr>
          <a:xfrm rot="10800000">
            <a:off x="637420" y="3803978"/>
            <a:ext cx="1007042" cy="861909"/>
            <a:chOff x="4684027" y="1089176"/>
            <a:chExt cx="782351" cy="669600"/>
          </a:xfrm>
        </p:grpSpPr>
        <p:sp>
          <p:nvSpPr>
            <p:cNvPr id="39" name="Google Shape;1136;p48">
              <a:extLst>
                <a:ext uri="{FF2B5EF4-FFF2-40B4-BE49-F238E27FC236}">
                  <a16:creationId xmlns:a16="http://schemas.microsoft.com/office/drawing/2014/main" id="{F9F8E58B-837B-4C8E-91AE-73C0708AAF80}"/>
                </a:ext>
              </a:extLst>
            </p:cNvPr>
            <p:cNvSpPr/>
            <p:nvPr/>
          </p:nvSpPr>
          <p:spPr>
            <a:xfrm>
              <a:off x="4831578" y="1089176"/>
              <a:ext cx="634800" cy="669600"/>
            </a:xfrm>
            <a:prstGeom prst="rect">
              <a:avLst/>
            </a:prstGeom>
            <a:solidFill>
              <a:srgbClr val="E0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137;p48">
              <a:extLst>
                <a:ext uri="{FF2B5EF4-FFF2-40B4-BE49-F238E27FC236}">
                  <a16:creationId xmlns:a16="http://schemas.microsoft.com/office/drawing/2014/main" id="{A29C7198-C2CD-4CB8-973D-1D6196B436A8}"/>
                </a:ext>
              </a:extLst>
            </p:cNvPr>
            <p:cNvSpPr/>
            <p:nvPr/>
          </p:nvSpPr>
          <p:spPr>
            <a:xfrm rot="-5400000">
              <a:off x="4669027" y="1328700"/>
              <a:ext cx="220500" cy="190500"/>
            </a:xfrm>
            <a:prstGeom prst="triangle">
              <a:avLst>
                <a:gd name="adj" fmla="val 50000"/>
              </a:avLst>
            </a:prstGeom>
            <a:solidFill>
              <a:srgbClr val="E0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" name="Google Shape;12652;p74">
            <a:extLst>
              <a:ext uri="{FF2B5EF4-FFF2-40B4-BE49-F238E27FC236}">
                <a16:creationId xmlns:a16="http://schemas.microsoft.com/office/drawing/2014/main" id="{5C942454-9441-44CF-8963-DC88C53674A6}"/>
              </a:ext>
            </a:extLst>
          </p:cNvPr>
          <p:cNvGrpSpPr/>
          <p:nvPr/>
        </p:nvGrpSpPr>
        <p:grpSpPr>
          <a:xfrm>
            <a:off x="724153" y="3929737"/>
            <a:ext cx="631868" cy="631171"/>
            <a:chOff x="3303268" y="3817349"/>
            <a:chExt cx="346056" cy="345674"/>
          </a:xfrm>
          <a:solidFill>
            <a:schemeClr val="tx1"/>
          </a:solidFill>
        </p:grpSpPr>
        <p:sp>
          <p:nvSpPr>
            <p:cNvPr id="42" name="Google Shape;12653;p74">
              <a:extLst>
                <a:ext uri="{FF2B5EF4-FFF2-40B4-BE49-F238E27FC236}">
                  <a16:creationId xmlns:a16="http://schemas.microsoft.com/office/drawing/2014/main" id="{A9238AEC-D56F-4E32-BB01-03E38FB963C7}"/>
                </a:ext>
              </a:extLst>
            </p:cNvPr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2654;p74">
              <a:extLst>
                <a:ext uri="{FF2B5EF4-FFF2-40B4-BE49-F238E27FC236}">
                  <a16:creationId xmlns:a16="http://schemas.microsoft.com/office/drawing/2014/main" id="{3E619351-E9BF-40F3-A1DC-6D5DABC422B0}"/>
                </a:ext>
              </a:extLst>
            </p:cNvPr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2655;p74">
              <a:extLst>
                <a:ext uri="{FF2B5EF4-FFF2-40B4-BE49-F238E27FC236}">
                  <a16:creationId xmlns:a16="http://schemas.microsoft.com/office/drawing/2014/main" id="{9A22417E-7094-408B-B47D-33C6E9D29930}"/>
                </a:ext>
              </a:extLst>
            </p:cNvPr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2656;p74">
              <a:extLst>
                <a:ext uri="{FF2B5EF4-FFF2-40B4-BE49-F238E27FC236}">
                  <a16:creationId xmlns:a16="http://schemas.microsoft.com/office/drawing/2014/main" id="{B3D0B003-A59E-4734-A846-DD04422C07CF}"/>
                </a:ext>
              </a:extLst>
            </p:cNvPr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Google Shape;268;p31">
            <a:extLst>
              <a:ext uri="{FF2B5EF4-FFF2-40B4-BE49-F238E27FC236}">
                <a16:creationId xmlns:a16="http://schemas.microsoft.com/office/drawing/2014/main" id="{25B9F588-CE01-4C26-B210-BF038A65266B}"/>
              </a:ext>
            </a:extLst>
          </p:cNvPr>
          <p:cNvSpPr txBox="1">
            <a:spLocks/>
          </p:cNvSpPr>
          <p:nvPr/>
        </p:nvSpPr>
        <p:spPr>
          <a:xfrm flipH="1">
            <a:off x="1701245" y="4032432"/>
            <a:ext cx="6600272" cy="4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6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0" indent="0"/>
            <a:r>
              <a:rPr lang="it-IT" sz="1800" dirty="0">
                <a:latin typeface="Staatliches"/>
              </a:rPr>
              <a:t>python3 instagram.py </a:t>
            </a:r>
            <a:r>
              <a:rPr lang="it-IT" sz="1800" dirty="0" err="1">
                <a:latin typeface="Staatliches"/>
              </a:rPr>
              <a:t>gabriele_bruteforce</a:t>
            </a:r>
            <a:r>
              <a:rPr lang="it-IT" sz="1800" dirty="0">
                <a:latin typeface="Staatliches"/>
              </a:rPr>
              <a:t>  ../</a:t>
            </a:r>
            <a:r>
              <a:rPr lang="it-IT" sz="1800" dirty="0" err="1">
                <a:latin typeface="Staatliches"/>
              </a:rPr>
              <a:t>cupp</a:t>
            </a:r>
            <a:r>
              <a:rPr lang="it-IT" sz="1800" dirty="0">
                <a:latin typeface="Staatliches"/>
              </a:rPr>
              <a:t>/gabriele.txt</a:t>
            </a:r>
          </a:p>
        </p:txBody>
      </p:sp>
      <p:sp>
        <p:nvSpPr>
          <p:cNvPr id="4" name="Google Shape;270;p31">
            <a:extLst>
              <a:ext uri="{FF2B5EF4-FFF2-40B4-BE49-F238E27FC236}">
                <a16:creationId xmlns:a16="http://schemas.microsoft.com/office/drawing/2014/main" id="{84BDFEA7-1D26-42F4-BE79-374FA09B9019}"/>
              </a:ext>
            </a:extLst>
          </p:cNvPr>
          <p:cNvSpPr txBox="1">
            <a:spLocks/>
          </p:cNvSpPr>
          <p:nvPr/>
        </p:nvSpPr>
        <p:spPr>
          <a:xfrm flipH="1">
            <a:off x="1701245" y="4347961"/>
            <a:ext cx="5986230" cy="44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6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0" indent="0"/>
            <a:r>
              <a:rPr lang="it-IT" dirty="0"/>
              <a:t>python3 instagram.py [username] [</a:t>
            </a:r>
            <a:r>
              <a:rPr lang="it-IT" dirty="0" err="1"/>
              <a:t>wordlist</a:t>
            </a:r>
            <a:r>
              <a:rPr lang="it-IT" dirty="0"/>
              <a:t>]</a:t>
            </a:r>
          </a:p>
        </p:txBody>
      </p:sp>
      <p:sp>
        <p:nvSpPr>
          <p:cNvPr id="9" name="Freccia in giù 8">
            <a:extLst>
              <a:ext uri="{FF2B5EF4-FFF2-40B4-BE49-F238E27FC236}">
                <a16:creationId xmlns:a16="http://schemas.microsoft.com/office/drawing/2014/main" id="{5B2BC47F-92A9-424B-BDFD-4385EF5703A3}"/>
              </a:ext>
            </a:extLst>
          </p:cNvPr>
          <p:cNvSpPr/>
          <p:nvPr/>
        </p:nvSpPr>
        <p:spPr>
          <a:xfrm>
            <a:off x="4179641" y="1467862"/>
            <a:ext cx="558245" cy="595212"/>
          </a:xfrm>
          <a:prstGeom prst="down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0"/>
          <p:cNvSpPr/>
          <p:nvPr/>
        </p:nvSpPr>
        <p:spPr>
          <a:xfrm>
            <a:off x="2644050" y="421597"/>
            <a:ext cx="3855900" cy="4083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3F3"/>
              </a:solidFill>
            </a:endParaRPr>
          </a:p>
        </p:txBody>
      </p:sp>
      <p:sp>
        <p:nvSpPr>
          <p:cNvPr id="257" name="Google Shape;257;p30"/>
          <p:cNvSpPr txBox="1">
            <a:spLocks noGrp="1"/>
          </p:cNvSpPr>
          <p:nvPr>
            <p:ph type="title"/>
          </p:nvPr>
        </p:nvSpPr>
        <p:spPr>
          <a:xfrm>
            <a:off x="2644050" y="395376"/>
            <a:ext cx="3855900" cy="647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Staatliches"/>
                <a:ea typeface="Staatliches"/>
                <a:cs typeface="Staatliches"/>
                <a:sym typeface="Staatliches"/>
              </a:rPr>
              <a:t>#il risultato:</a:t>
            </a:r>
            <a:endParaRPr sz="2400" dirty="0">
              <a:solidFill>
                <a:srgbClr val="F3F3F3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3FE05555-1C4A-4A4F-81AE-EABAD60D2BA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4163" b="27016"/>
          <a:stretch/>
        </p:blipFill>
        <p:spPr>
          <a:xfrm>
            <a:off x="1696975" y="929897"/>
            <a:ext cx="5750050" cy="3465457"/>
          </a:xfrm>
          <a:prstGeom prst="rect">
            <a:avLst/>
          </a:prstGeom>
        </p:spPr>
      </p:pic>
      <p:sp>
        <p:nvSpPr>
          <p:cNvPr id="7" name="Google Shape;1141;p48">
            <a:extLst>
              <a:ext uri="{FF2B5EF4-FFF2-40B4-BE49-F238E27FC236}">
                <a16:creationId xmlns:a16="http://schemas.microsoft.com/office/drawing/2014/main" id="{C79ABA3F-33A3-4D31-9958-71FBCC382332}"/>
              </a:ext>
            </a:extLst>
          </p:cNvPr>
          <p:cNvSpPr txBox="1">
            <a:spLocks/>
          </p:cNvSpPr>
          <p:nvPr/>
        </p:nvSpPr>
        <p:spPr>
          <a:xfrm>
            <a:off x="0" y="4495355"/>
            <a:ext cx="9144000" cy="483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Font typeface="Abel"/>
              <a:buNone/>
            </a:pPr>
            <a:r>
              <a:rPr lang="it-IT" sz="2000" dirty="0">
                <a:solidFill>
                  <a:schemeClr val="tx1"/>
                </a:solidFill>
              </a:rPr>
              <a:t>La password era quella corretta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4" name="Google Shape;1284;p57"/>
          <p:cNvPicPr preferRelativeResize="0"/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rcRect t="3604" b="3604"/>
          <a:stretch/>
        </p:blipFill>
        <p:spPr>
          <a:xfrm>
            <a:off x="723082" y="0"/>
            <a:ext cx="7697847" cy="4017896"/>
          </a:xfrm>
          <a:prstGeom prst="rect">
            <a:avLst/>
          </a:prstGeom>
          <a:noFill/>
          <a:ln>
            <a:noFill/>
          </a:ln>
        </p:spPr>
      </p:pic>
      <p:sp>
        <p:nvSpPr>
          <p:cNvPr id="1285" name="Google Shape;1285;p57"/>
          <p:cNvSpPr txBox="1">
            <a:spLocks noGrp="1"/>
          </p:cNvSpPr>
          <p:nvPr>
            <p:ph type="subTitle" idx="1"/>
          </p:nvPr>
        </p:nvSpPr>
        <p:spPr>
          <a:xfrm flipH="1">
            <a:off x="4927208" y="1748075"/>
            <a:ext cx="3218700" cy="13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-IT" dirty="0"/>
              <a:t>Presentazione di Bagnis Gabriele, Cuniberti Andrea e Lovera Asia.</a:t>
            </a:r>
          </a:p>
        </p:txBody>
      </p:sp>
      <p:sp>
        <p:nvSpPr>
          <p:cNvPr id="1297" name="Google Shape;1297;p57"/>
          <p:cNvSpPr txBox="1"/>
          <p:nvPr/>
        </p:nvSpPr>
        <p:spPr>
          <a:xfrm>
            <a:off x="2722408" y="3217703"/>
            <a:ext cx="569851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rPr>
              <a:t>Per eseguire questo esperimento abbiamo cambiato la password dell’account mettendone una più semplice. In caso sia attiva l’autenticazione a 2 fattori non si potrà accedere all’account. Qualsiasi operazione l’abbiamo effettuata su un account di nostra proprietà.  </a:t>
            </a:r>
            <a:endParaRPr sz="1200" dirty="0">
              <a:solidFill>
                <a:srgbClr val="F3F3F3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1298" name="Google Shape;1298;p57"/>
          <p:cNvSpPr txBox="1">
            <a:spLocks noGrp="1"/>
          </p:cNvSpPr>
          <p:nvPr>
            <p:ph type="ctrTitle"/>
          </p:nvPr>
        </p:nvSpPr>
        <p:spPr>
          <a:xfrm flipH="1">
            <a:off x="5251508" y="632747"/>
            <a:ext cx="2894400" cy="98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Grazie!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38"/>
          <p:cNvSpPr txBox="1">
            <a:spLocks noGrp="1"/>
          </p:cNvSpPr>
          <p:nvPr>
            <p:ph type="title"/>
          </p:nvPr>
        </p:nvSpPr>
        <p:spPr>
          <a:xfrm flipH="1">
            <a:off x="1367432" y="3566067"/>
            <a:ext cx="6702759" cy="105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QUESta presentazione è a scopo illustrativo</a:t>
            </a:r>
            <a:endParaRPr dirty="0"/>
          </a:p>
        </p:txBody>
      </p:sp>
      <p:grpSp>
        <p:nvGrpSpPr>
          <p:cNvPr id="510" name="Google Shape;510;p38"/>
          <p:cNvGrpSpPr/>
          <p:nvPr/>
        </p:nvGrpSpPr>
        <p:grpSpPr>
          <a:xfrm>
            <a:off x="3665946" y="327422"/>
            <a:ext cx="2105759" cy="2423119"/>
            <a:chOff x="4802066" y="1136100"/>
            <a:chExt cx="634800" cy="730471"/>
          </a:xfrm>
        </p:grpSpPr>
        <p:sp>
          <p:nvSpPr>
            <p:cNvPr id="511" name="Google Shape;511;p38"/>
            <p:cNvSpPr/>
            <p:nvPr/>
          </p:nvSpPr>
          <p:spPr>
            <a:xfrm>
              <a:off x="4802066" y="1136100"/>
              <a:ext cx="634800" cy="575700"/>
            </a:xfrm>
            <a:prstGeom prst="rect">
              <a:avLst/>
            </a:prstGeom>
            <a:solidFill>
              <a:srgbClr val="E0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8"/>
            <p:cNvSpPr/>
            <p:nvPr/>
          </p:nvSpPr>
          <p:spPr>
            <a:xfrm rot="10800000">
              <a:off x="5009213" y="1676071"/>
              <a:ext cx="220500" cy="190500"/>
            </a:xfrm>
            <a:prstGeom prst="triangle">
              <a:avLst>
                <a:gd name="adj" fmla="val 50000"/>
              </a:avLst>
            </a:prstGeom>
            <a:solidFill>
              <a:srgbClr val="E0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3" name="Google Shape;513;p38"/>
          <p:cNvSpPr txBox="1">
            <a:spLocks noGrp="1"/>
          </p:cNvSpPr>
          <p:nvPr>
            <p:ph type="title" idx="2"/>
          </p:nvPr>
        </p:nvSpPr>
        <p:spPr>
          <a:xfrm flipH="1">
            <a:off x="3944675" y="708675"/>
            <a:ext cx="1548300" cy="114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9600" b="1" dirty="0">
                <a:latin typeface="Signigficante" panose="02000000000000000000" pitchFamily="2" charset="0"/>
                <a:cs typeface="Signigficante" panose="02000000000000000000" pitchFamily="2" charset="0"/>
              </a:rPr>
              <a:t>Q</a:t>
            </a:r>
            <a:endParaRPr sz="8000" b="1" dirty="0">
              <a:latin typeface="Signigficante" panose="02000000000000000000" pitchFamily="2" charset="0"/>
              <a:cs typeface="Signigficante" panose="02000000000000000000" pitchFamily="2" charset="0"/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18310CFB-1EBE-4737-8C5E-D4862D8CCD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1029734" y="4505976"/>
            <a:ext cx="7378157" cy="821700"/>
          </a:xfrm>
        </p:spPr>
        <p:txBody>
          <a:bodyPr/>
          <a:lstStyle/>
          <a:p>
            <a:r>
              <a:rPr lang="it-IT" dirty="0"/>
              <a:t>Non ci prendiamo nessuna responsabilità in caso di usi diversi da questo scopo.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28"/>
          <p:cNvPicPr preferRelativeResize="0"/>
          <p:nvPr/>
        </p:nvPicPr>
        <p:blipFill rotWithShape="1">
          <a:blip r:embed="rId3"/>
          <a:srcRect t="1" r="8500" b="39007"/>
          <a:stretch/>
        </p:blipFill>
        <p:spPr>
          <a:xfrm>
            <a:off x="159164" y="625119"/>
            <a:ext cx="2987448" cy="4048597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28"/>
          <p:cNvSpPr/>
          <p:nvPr/>
        </p:nvSpPr>
        <p:spPr>
          <a:xfrm>
            <a:off x="2675925" y="245700"/>
            <a:ext cx="3301500" cy="25767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0" name="Google Shape;190;p28"/>
          <p:cNvPicPr preferRelativeResize="0"/>
          <p:nvPr/>
        </p:nvPicPr>
        <p:blipFill rotWithShape="1">
          <a:blip r:embed="rId4"/>
          <a:srcRect l="12420" r="12420"/>
          <a:stretch/>
        </p:blipFill>
        <p:spPr>
          <a:xfrm>
            <a:off x="2752700" y="322925"/>
            <a:ext cx="3132199" cy="2422277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28"/>
          <p:cNvSpPr txBox="1">
            <a:spLocks noGrp="1"/>
          </p:cNvSpPr>
          <p:nvPr>
            <p:ph type="body" idx="1"/>
          </p:nvPr>
        </p:nvSpPr>
        <p:spPr>
          <a:xfrm>
            <a:off x="4572000" y="2999100"/>
            <a:ext cx="3848925" cy="16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it-IT" dirty="0"/>
              <a:t>Lo scopo di questo nostro progetto è riuscire a recuperare la password di un account di Instagram attraverso Linux.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it-IT" dirty="0"/>
              <a:t>Per farlo abbiamo deciso di utilizzare </a:t>
            </a:r>
            <a:r>
              <a:rPr lang="it-IT" dirty="0" err="1"/>
              <a:t>Kali</a:t>
            </a:r>
            <a:r>
              <a:rPr lang="it-IT" dirty="0"/>
              <a:t> Linux, una delle disto più diffuse, Tor e Python 3.</a:t>
            </a:r>
          </a:p>
        </p:txBody>
      </p:sp>
      <p:grpSp>
        <p:nvGrpSpPr>
          <p:cNvPr id="192" name="Google Shape;192;p28"/>
          <p:cNvGrpSpPr/>
          <p:nvPr/>
        </p:nvGrpSpPr>
        <p:grpSpPr>
          <a:xfrm>
            <a:off x="2876499" y="4218550"/>
            <a:ext cx="782351" cy="575700"/>
            <a:chOff x="3994799" y="4031075"/>
            <a:chExt cx="782351" cy="575700"/>
          </a:xfrm>
        </p:grpSpPr>
        <p:grpSp>
          <p:nvGrpSpPr>
            <p:cNvPr id="193" name="Google Shape;193;p28"/>
            <p:cNvGrpSpPr/>
            <p:nvPr/>
          </p:nvGrpSpPr>
          <p:grpSpPr>
            <a:xfrm>
              <a:off x="3994799" y="4031075"/>
              <a:ext cx="782351" cy="575700"/>
              <a:chOff x="4684027" y="1136100"/>
              <a:chExt cx="782351" cy="575700"/>
            </a:xfrm>
          </p:grpSpPr>
          <p:sp>
            <p:nvSpPr>
              <p:cNvPr id="194" name="Google Shape;194;p28"/>
              <p:cNvSpPr/>
              <p:nvPr/>
            </p:nvSpPr>
            <p:spPr>
              <a:xfrm>
                <a:off x="4831579" y="1136100"/>
                <a:ext cx="634800" cy="575700"/>
              </a:xfrm>
              <a:prstGeom prst="rect">
                <a:avLst/>
              </a:prstGeom>
              <a:solidFill>
                <a:srgbClr val="E0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28"/>
              <p:cNvSpPr/>
              <p:nvPr/>
            </p:nvSpPr>
            <p:spPr>
              <a:xfrm rot="-5400000">
                <a:off x="4669027" y="1328700"/>
                <a:ext cx="220500" cy="190500"/>
              </a:xfrm>
              <a:prstGeom prst="triangle">
                <a:avLst>
                  <a:gd name="adj" fmla="val 50000"/>
                </a:avLst>
              </a:prstGeom>
              <a:solidFill>
                <a:srgbClr val="E0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6" name="Google Shape;196;p28"/>
            <p:cNvSpPr/>
            <p:nvPr/>
          </p:nvSpPr>
          <p:spPr>
            <a:xfrm>
              <a:off x="4344525" y="4224343"/>
              <a:ext cx="208842" cy="189161"/>
            </a:xfrm>
            <a:custGeom>
              <a:avLst/>
              <a:gdLst/>
              <a:ahLst/>
              <a:cxnLst/>
              <a:rect l="l" t="t" r="r" b="b"/>
              <a:pathLst>
                <a:path w="11216" h="10159" extrusionOk="0">
                  <a:moveTo>
                    <a:pt x="3450" y="1"/>
                  </a:moveTo>
                  <a:cubicBezTo>
                    <a:pt x="1546" y="1"/>
                    <a:pt x="0" y="1550"/>
                    <a:pt x="0" y="3454"/>
                  </a:cubicBezTo>
                  <a:cubicBezTo>
                    <a:pt x="0" y="3849"/>
                    <a:pt x="40" y="4179"/>
                    <a:pt x="128" y="4457"/>
                  </a:cubicBezTo>
                  <a:cubicBezTo>
                    <a:pt x="252" y="4862"/>
                    <a:pt x="485" y="5123"/>
                    <a:pt x="716" y="5354"/>
                  </a:cubicBezTo>
                  <a:lnTo>
                    <a:pt x="4273" y="8947"/>
                  </a:lnTo>
                  <a:cubicBezTo>
                    <a:pt x="4600" y="9275"/>
                    <a:pt x="5300" y="9978"/>
                    <a:pt x="5370" y="10051"/>
                  </a:cubicBezTo>
                  <a:cubicBezTo>
                    <a:pt x="5394" y="10081"/>
                    <a:pt x="5423" y="10105"/>
                    <a:pt x="5457" y="10121"/>
                  </a:cubicBezTo>
                  <a:cubicBezTo>
                    <a:pt x="5504" y="10149"/>
                    <a:pt x="5558" y="10158"/>
                    <a:pt x="5608" y="10158"/>
                  </a:cubicBezTo>
                  <a:cubicBezTo>
                    <a:pt x="5692" y="10158"/>
                    <a:pt x="5772" y="10125"/>
                    <a:pt x="5835" y="10065"/>
                  </a:cubicBezTo>
                  <a:lnTo>
                    <a:pt x="10378" y="5475"/>
                  </a:lnTo>
                  <a:cubicBezTo>
                    <a:pt x="10599" y="5254"/>
                    <a:pt x="10871" y="4953"/>
                    <a:pt x="11021" y="4605"/>
                  </a:cubicBezTo>
                  <a:cubicBezTo>
                    <a:pt x="11152" y="4300"/>
                    <a:pt x="11215" y="3922"/>
                    <a:pt x="11215" y="3454"/>
                  </a:cubicBezTo>
                  <a:cubicBezTo>
                    <a:pt x="11215" y="1550"/>
                    <a:pt x="9666" y="1"/>
                    <a:pt x="7766" y="1"/>
                  </a:cubicBezTo>
                  <a:cubicBezTo>
                    <a:pt x="6976" y="1"/>
                    <a:pt x="6220" y="269"/>
                    <a:pt x="5608" y="764"/>
                  </a:cubicBezTo>
                  <a:cubicBezTo>
                    <a:pt x="4995" y="269"/>
                    <a:pt x="4239" y="1"/>
                    <a:pt x="345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7" name="Google Shape;197;p28"/>
          <p:cNvSpPr txBox="1">
            <a:spLocks noGrp="1"/>
          </p:cNvSpPr>
          <p:nvPr>
            <p:ph type="title"/>
          </p:nvPr>
        </p:nvSpPr>
        <p:spPr>
          <a:xfrm flipH="1">
            <a:off x="6014028" y="536725"/>
            <a:ext cx="2639321" cy="153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#Il nostro obbiettivo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7"/>
          <p:cNvSpPr txBox="1">
            <a:spLocks noGrp="1"/>
          </p:cNvSpPr>
          <p:nvPr>
            <p:ph type="title"/>
          </p:nvPr>
        </p:nvSpPr>
        <p:spPr>
          <a:xfrm>
            <a:off x="436418" y="1458600"/>
            <a:ext cx="3574473" cy="222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Operazioni perliminari</a:t>
            </a:r>
            <a:endParaRPr dirty="0"/>
          </a:p>
        </p:txBody>
      </p:sp>
      <p:sp>
        <p:nvSpPr>
          <p:cNvPr id="27" name="Google Shape;156;p26">
            <a:extLst>
              <a:ext uri="{FF2B5EF4-FFF2-40B4-BE49-F238E27FC236}">
                <a16:creationId xmlns:a16="http://schemas.microsoft.com/office/drawing/2014/main" id="{73359C4B-398B-4014-9118-AC4C4943D887}"/>
              </a:ext>
            </a:extLst>
          </p:cNvPr>
          <p:cNvSpPr txBox="1">
            <a:spLocks/>
          </p:cNvSpPr>
          <p:nvPr/>
        </p:nvSpPr>
        <p:spPr>
          <a:xfrm>
            <a:off x="4754937" y="574200"/>
            <a:ext cx="1136400" cy="8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200"/>
              <a:buFont typeface="Staatliches"/>
              <a:buNone/>
              <a:defRPr sz="6000" b="0" i="0" u="none" strike="noStrike" cap="non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200"/>
              <a:buFont typeface="Staatliches"/>
              <a:buNone/>
              <a:defRPr sz="4200" b="0" i="0" u="none" strike="noStrike" cap="non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200"/>
              <a:buFont typeface="Staatliches"/>
              <a:buNone/>
              <a:defRPr sz="4200" b="0" i="0" u="none" strike="noStrike" cap="non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200"/>
              <a:buFont typeface="Staatliches"/>
              <a:buNone/>
              <a:defRPr sz="4200" b="0" i="0" u="none" strike="noStrike" cap="non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200"/>
              <a:buFont typeface="Staatliches"/>
              <a:buNone/>
              <a:defRPr sz="4200" b="0" i="0" u="none" strike="noStrike" cap="non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200"/>
              <a:buFont typeface="Staatliches"/>
              <a:buNone/>
              <a:defRPr sz="4200" b="0" i="0" u="none" strike="noStrike" cap="non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200"/>
              <a:buFont typeface="Staatliches"/>
              <a:buNone/>
              <a:defRPr sz="4200" b="0" i="0" u="none" strike="noStrike" cap="non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200"/>
              <a:buFont typeface="Staatliches"/>
              <a:buNone/>
              <a:defRPr sz="4200" b="0" i="0" u="none" strike="noStrike" cap="non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200"/>
              <a:buFont typeface="Staatliches"/>
              <a:buNone/>
              <a:defRPr sz="4200" b="0" i="0" u="none" strike="noStrike" cap="non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rPr lang="en" sz="4800" dirty="0">
                <a:solidFill>
                  <a:srgbClr val="E06666"/>
                </a:solidFill>
              </a:rPr>
              <a:t>#1</a:t>
            </a:r>
          </a:p>
        </p:txBody>
      </p:sp>
      <p:sp>
        <p:nvSpPr>
          <p:cNvPr id="28" name="Google Shape;159;p26">
            <a:extLst>
              <a:ext uri="{FF2B5EF4-FFF2-40B4-BE49-F238E27FC236}">
                <a16:creationId xmlns:a16="http://schemas.microsoft.com/office/drawing/2014/main" id="{FB2B4345-A31D-4138-B4CB-223092884FA1}"/>
              </a:ext>
            </a:extLst>
          </p:cNvPr>
          <p:cNvSpPr txBox="1">
            <a:spLocks/>
          </p:cNvSpPr>
          <p:nvPr/>
        </p:nvSpPr>
        <p:spPr>
          <a:xfrm>
            <a:off x="5885939" y="730350"/>
            <a:ext cx="2717700" cy="57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t-IT" sz="2000" dirty="0">
                <a:solidFill>
                  <a:srgbClr val="434343"/>
                </a:solidFill>
                <a:latin typeface="Staatliches"/>
                <a:sym typeface="Staatliches"/>
              </a:rPr>
              <a:t>Installare Tor</a:t>
            </a:r>
          </a:p>
        </p:txBody>
      </p:sp>
      <p:sp>
        <p:nvSpPr>
          <p:cNvPr id="29" name="Google Shape;160;p26">
            <a:extLst>
              <a:ext uri="{FF2B5EF4-FFF2-40B4-BE49-F238E27FC236}">
                <a16:creationId xmlns:a16="http://schemas.microsoft.com/office/drawing/2014/main" id="{4063BAA5-35EF-4297-81B8-060C6275EE7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885939" y="1191027"/>
            <a:ext cx="27177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434343"/>
                </a:solidFill>
              </a:rPr>
              <a:t>E proxychains, tool necessario per far passare tutte le connessioni attraverso Tor.</a:t>
            </a:r>
            <a:endParaRPr sz="1600" dirty="0">
              <a:solidFill>
                <a:srgbClr val="434343"/>
              </a:solidFill>
            </a:endParaRPr>
          </a:p>
        </p:txBody>
      </p:sp>
      <p:sp>
        <p:nvSpPr>
          <p:cNvPr id="30" name="Google Shape;161;p26">
            <a:extLst>
              <a:ext uri="{FF2B5EF4-FFF2-40B4-BE49-F238E27FC236}">
                <a16:creationId xmlns:a16="http://schemas.microsoft.com/office/drawing/2014/main" id="{45F1CCAD-E76B-4368-80BF-4BCED1126B07}"/>
              </a:ext>
            </a:extLst>
          </p:cNvPr>
          <p:cNvSpPr txBox="1">
            <a:spLocks/>
          </p:cNvSpPr>
          <p:nvPr/>
        </p:nvSpPr>
        <p:spPr>
          <a:xfrm>
            <a:off x="5885939" y="2123807"/>
            <a:ext cx="2717700" cy="57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t-IT" sz="2000" dirty="0">
                <a:solidFill>
                  <a:srgbClr val="434343"/>
                </a:solidFill>
                <a:latin typeface="Staatliches"/>
                <a:sym typeface="Staatliches"/>
              </a:rPr>
              <a:t>Installare Python 3</a:t>
            </a:r>
          </a:p>
        </p:txBody>
      </p:sp>
      <p:sp>
        <p:nvSpPr>
          <p:cNvPr id="31" name="Google Shape;162;p26">
            <a:extLst>
              <a:ext uri="{FF2B5EF4-FFF2-40B4-BE49-F238E27FC236}">
                <a16:creationId xmlns:a16="http://schemas.microsoft.com/office/drawing/2014/main" id="{929FA87A-47FD-4526-AEE3-6AF030B5F534}"/>
              </a:ext>
            </a:extLst>
          </p:cNvPr>
          <p:cNvSpPr txBox="1">
            <a:spLocks/>
          </p:cNvSpPr>
          <p:nvPr/>
        </p:nvSpPr>
        <p:spPr>
          <a:xfrm>
            <a:off x="5885939" y="2583751"/>
            <a:ext cx="27177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en-US" sz="1600" dirty="0">
                <a:solidFill>
                  <a:srgbClr val="434343"/>
                </a:solidFill>
                <a:latin typeface="Abel"/>
                <a:sym typeface="Abel"/>
              </a:rPr>
              <a:t>Con le relative libraries.</a:t>
            </a:r>
          </a:p>
        </p:txBody>
      </p:sp>
      <p:sp>
        <p:nvSpPr>
          <p:cNvPr id="32" name="Google Shape;167;p26">
            <a:extLst>
              <a:ext uri="{FF2B5EF4-FFF2-40B4-BE49-F238E27FC236}">
                <a16:creationId xmlns:a16="http://schemas.microsoft.com/office/drawing/2014/main" id="{04512EB3-51CF-475B-8802-DD51D7D3B5B0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4754937" y="1967657"/>
            <a:ext cx="1136400" cy="88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>
              <a:buSzPts val="4200"/>
            </a:pPr>
            <a:r>
              <a:rPr lang="en" sz="4800" dirty="0">
                <a:solidFill>
                  <a:srgbClr val="E06666"/>
                </a:solidFill>
              </a:rPr>
              <a:t>#2</a:t>
            </a:r>
            <a:endParaRPr sz="4800" dirty="0">
              <a:solidFill>
                <a:srgbClr val="E06666"/>
              </a:solidFill>
            </a:endParaRPr>
          </a:p>
        </p:txBody>
      </p:sp>
      <p:sp>
        <p:nvSpPr>
          <p:cNvPr id="33" name="Google Shape;168;p26">
            <a:extLst>
              <a:ext uri="{FF2B5EF4-FFF2-40B4-BE49-F238E27FC236}">
                <a16:creationId xmlns:a16="http://schemas.microsoft.com/office/drawing/2014/main" id="{CC30260E-08BC-4868-89DB-70D50E174BD7}"/>
              </a:ext>
            </a:extLst>
          </p:cNvPr>
          <p:cNvSpPr txBox="1">
            <a:spLocks/>
          </p:cNvSpPr>
          <p:nvPr/>
        </p:nvSpPr>
        <p:spPr>
          <a:xfrm>
            <a:off x="4754937" y="3360381"/>
            <a:ext cx="1136400" cy="88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en" sz="4800" dirty="0">
                <a:solidFill>
                  <a:srgbClr val="E06666"/>
                </a:solidFill>
                <a:latin typeface="Staatliches"/>
                <a:sym typeface="Staatliches"/>
              </a:rPr>
              <a:t>#3</a:t>
            </a:r>
          </a:p>
        </p:txBody>
      </p:sp>
      <p:sp>
        <p:nvSpPr>
          <p:cNvPr id="34" name="Google Shape;169;p26">
            <a:extLst>
              <a:ext uri="{FF2B5EF4-FFF2-40B4-BE49-F238E27FC236}">
                <a16:creationId xmlns:a16="http://schemas.microsoft.com/office/drawing/2014/main" id="{AA5DF53D-FB76-4585-BD96-009EC42E46D5}"/>
              </a:ext>
            </a:extLst>
          </p:cNvPr>
          <p:cNvSpPr txBox="1">
            <a:spLocks/>
          </p:cNvSpPr>
          <p:nvPr/>
        </p:nvSpPr>
        <p:spPr>
          <a:xfrm>
            <a:off x="5885939" y="3516531"/>
            <a:ext cx="2717700" cy="57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t-IT" sz="2000" dirty="0">
                <a:solidFill>
                  <a:srgbClr val="434343"/>
                </a:solidFill>
                <a:latin typeface="Staatliches"/>
                <a:sym typeface="Staatliches"/>
              </a:rPr>
              <a:t>Scaricare i programmi</a:t>
            </a:r>
          </a:p>
        </p:txBody>
      </p:sp>
      <p:sp>
        <p:nvSpPr>
          <p:cNvPr id="35" name="Google Shape;170;p26">
            <a:extLst>
              <a:ext uri="{FF2B5EF4-FFF2-40B4-BE49-F238E27FC236}">
                <a16:creationId xmlns:a16="http://schemas.microsoft.com/office/drawing/2014/main" id="{4C2E2F02-6D90-460C-918A-BA9668A21747}"/>
              </a:ext>
            </a:extLst>
          </p:cNvPr>
          <p:cNvSpPr txBox="1">
            <a:spLocks/>
          </p:cNvSpPr>
          <p:nvPr/>
        </p:nvSpPr>
        <p:spPr>
          <a:xfrm>
            <a:off x="5885939" y="3976475"/>
            <a:ext cx="27177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dirty="0" err="1">
                <a:solidFill>
                  <a:srgbClr val="434343"/>
                </a:solidFill>
                <a:latin typeface="Abel"/>
                <a:sym typeface="Abel"/>
              </a:rPr>
              <a:t>Installare</a:t>
            </a:r>
            <a:r>
              <a:rPr lang="en-US" sz="1600" dirty="0">
                <a:solidFill>
                  <a:srgbClr val="434343"/>
                </a:solidFill>
                <a:latin typeface="Abel"/>
                <a:sym typeface="Abel"/>
              </a:rPr>
              <a:t> Git e </a:t>
            </a:r>
            <a:r>
              <a:rPr lang="en-US" sz="1600" dirty="0" err="1">
                <a:solidFill>
                  <a:srgbClr val="434343"/>
                </a:solidFill>
                <a:latin typeface="Abel"/>
                <a:sym typeface="Abel"/>
              </a:rPr>
              <a:t>clonare</a:t>
            </a:r>
            <a:r>
              <a:rPr lang="en-US" sz="1600" dirty="0">
                <a:solidFill>
                  <a:srgbClr val="434343"/>
                </a:solidFill>
                <a:latin typeface="Abel"/>
                <a:sym typeface="Abel"/>
              </a:rPr>
              <a:t> </a:t>
            </a:r>
            <a:r>
              <a:rPr lang="en-US" sz="1600" dirty="0" err="1">
                <a:solidFill>
                  <a:srgbClr val="434343"/>
                </a:solidFill>
                <a:latin typeface="Abel"/>
                <a:sym typeface="Abel"/>
              </a:rPr>
              <a:t>i</a:t>
            </a:r>
            <a:r>
              <a:rPr lang="en-US" sz="1600" dirty="0">
                <a:solidFill>
                  <a:srgbClr val="434343"/>
                </a:solidFill>
                <a:latin typeface="Abel"/>
                <a:sym typeface="Abel"/>
              </a:rPr>
              <a:t> repository.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9"/>
          <p:cNvSpPr txBox="1">
            <a:spLocks noGrp="1"/>
          </p:cNvSpPr>
          <p:nvPr>
            <p:ph type="title" idx="2"/>
          </p:nvPr>
        </p:nvSpPr>
        <p:spPr>
          <a:xfrm flipH="1">
            <a:off x="723078" y="536725"/>
            <a:ext cx="4294421" cy="153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#AGGIORNARE APT</a:t>
            </a:r>
            <a:endParaRPr dirty="0"/>
          </a:p>
        </p:txBody>
      </p:sp>
      <p:grpSp>
        <p:nvGrpSpPr>
          <p:cNvPr id="203" name="Google Shape;203;p29"/>
          <p:cNvGrpSpPr/>
          <p:nvPr/>
        </p:nvGrpSpPr>
        <p:grpSpPr>
          <a:xfrm rot="10800000">
            <a:off x="841799" y="2284344"/>
            <a:ext cx="782351" cy="575700"/>
            <a:chOff x="4684027" y="1136100"/>
            <a:chExt cx="782351" cy="575700"/>
          </a:xfrm>
        </p:grpSpPr>
        <p:sp>
          <p:nvSpPr>
            <p:cNvPr id="204" name="Google Shape;204;p29"/>
            <p:cNvSpPr/>
            <p:nvPr/>
          </p:nvSpPr>
          <p:spPr>
            <a:xfrm>
              <a:off x="4831579" y="1136100"/>
              <a:ext cx="634800" cy="575700"/>
            </a:xfrm>
            <a:prstGeom prst="rect">
              <a:avLst/>
            </a:prstGeom>
            <a:solidFill>
              <a:srgbClr val="E0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9"/>
            <p:cNvSpPr/>
            <p:nvPr/>
          </p:nvSpPr>
          <p:spPr>
            <a:xfrm rot="-5400000">
              <a:off x="4669027" y="1328700"/>
              <a:ext cx="220500" cy="190500"/>
            </a:xfrm>
            <a:prstGeom prst="triangle">
              <a:avLst>
                <a:gd name="adj" fmla="val 50000"/>
              </a:avLst>
            </a:prstGeom>
            <a:solidFill>
              <a:srgbClr val="E0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" name="Google Shape;206;p29"/>
          <p:cNvGrpSpPr/>
          <p:nvPr/>
        </p:nvGrpSpPr>
        <p:grpSpPr>
          <a:xfrm rot="10800000">
            <a:off x="841798" y="3653219"/>
            <a:ext cx="782352" cy="575700"/>
            <a:chOff x="4684027" y="1136100"/>
            <a:chExt cx="782352" cy="575700"/>
          </a:xfrm>
        </p:grpSpPr>
        <p:sp>
          <p:nvSpPr>
            <p:cNvPr id="207" name="Google Shape;207;p29"/>
            <p:cNvSpPr/>
            <p:nvPr/>
          </p:nvSpPr>
          <p:spPr>
            <a:xfrm>
              <a:off x="4831579" y="1136100"/>
              <a:ext cx="634800" cy="575700"/>
            </a:xfrm>
            <a:prstGeom prst="rect">
              <a:avLst/>
            </a:prstGeom>
            <a:solidFill>
              <a:srgbClr val="E0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8" name="Google Shape;208;p29"/>
            <p:cNvSpPr/>
            <p:nvPr/>
          </p:nvSpPr>
          <p:spPr>
            <a:xfrm rot="-5400000">
              <a:off x="4669027" y="1328700"/>
              <a:ext cx="220500" cy="190500"/>
            </a:xfrm>
            <a:prstGeom prst="triangle">
              <a:avLst>
                <a:gd name="adj" fmla="val 50000"/>
              </a:avLst>
            </a:prstGeom>
            <a:solidFill>
              <a:srgbClr val="E0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5" name="Google Shape;215;p29"/>
          <p:cNvSpPr txBox="1">
            <a:spLocks noGrp="1"/>
          </p:cNvSpPr>
          <p:nvPr>
            <p:ph type="ctrTitle"/>
          </p:nvPr>
        </p:nvSpPr>
        <p:spPr>
          <a:xfrm>
            <a:off x="1635900" y="2210988"/>
            <a:ext cx="2406900" cy="2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# sudo apt update</a:t>
            </a:r>
            <a:endParaRPr sz="1800" dirty="0"/>
          </a:p>
        </p:txBody>
      </p:sp>
      <p:sp>
        <p:nvSpPr>
          <p:cNvPr id="216" name="Google Shape;216;p29"/>
          <p:cNvSpPr txBox="1">
            <a:spLocks noGrp="1"/>
          </p:cNvSpPr>
          <p:nvPr>
            <p:ph type="subTitle" idx="1"/>
          </p:nvPr>
        </p:nvSpPr>
        <p:spPr>
          <a:xfrm>
            <a:off x="1635899" y="2366819"/>
            <a:ext cx="5513045" cy="7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Ricerca gli aggiornamenti e aggiorna le librerie di dipendenza</a:t>
            </a:r>
            <a:endParaRPr sz="1600" dirty="0"/>
          </a:p>
        </p:txBody>
      </p:sp>
      <p:sp>
        <p:nvSpPr>
          <p:cNvPr id="217" name="Google Shape;217;p29"/>
          <p:cNvSpPr txBox="1">
            <a:spLocks noGrp="1"/>
          </p:cNvSpPr>
          <p:nvPr>
            <p:ph type="ctrTitle" idx="3"/>
          </p:nvPr>
        </p:nvSpPr>
        <p:spPr>
          <a:xfrm>
            <a:off x="1635900" y="3579863"/>
            <a:ext cx="2406900" cy="2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# sudo apt upgrade</a:t>
            </a:r>
            <a:endParaRPr sz="1800" dirty="0"/>
          </a:p>
        </p:txBody>
      </p:sp>
      <p:sp>
        <p:nvSpPr>
          <p:cNvPr id="218" name="Google Shape;218;p29"/>
          <p:cNvSpPr txBox="1">
            <a:spLocks noGrp="1"/>
          </p:cNvSpPr>
          <p:nvPr>
            <p:ph type="subTitle" idx="4"/>
          </p:nvPr>
        </p:nvSpPr>
        <p:spPr>
          <a:xfrm>
            <a:off x="1635900" y="3735694"/>
            <a:ext cx="2804700" cy="7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Installa gli aggiornamenti</a:t>
            </a:r>
            <a:endParaRPr sz="1600" dirty="0"/>
          </a:p>
        </p:txBody>
      </p:sp>
      <p:grpSp>
        <p:nvGrpSpPr>
          <p:cNvPr id="12" name="Gruppo 11">
            <a:extLst>
              <a:ext uri="{FF2B5EF4-FFF2-40B4-BE49-F238E27FC236}">
                <a16:creationId xmlns:a16="http://schemas.microsoft.com/office/drawing/2014/main" id="{5517D26A-4013-4312-A049-FE6769F56615}"/>
              </a:ext>
            </a:extLst>
          </p:cNvPr>
          <p:cNvGrpSpPr/>
          <p:nvPr/>
        </p:nvGrpSpPr>
        <p:grpSpPr>
          <a:xfrm>
            <a:off x="903804" y="3696402"/>
            <a:ext cx="496766" cy="496766"/>
            <a:chOff x="5169900" y="649855"/>
            <a:chExt cx="1646536" cy="1646536"/>
          </a:xfrm>
          <a:solidFill>
            <a:schemeClr val="tx1"/>
          </a:solidFill>
        </p:grpSpPr>
        <p:grpSp>
          <p:nvGrpSpPr>
            <p:cNvPr id="10" name="Gruppo 9">
              <a:extLst>
                <a:ext uri="{FF2B5EF4-FFF2-40B4-BE49-F238E27FC236}">
                  <a16:creationId xmlns:a16="http://schemas.microsoft.com/office/drawing/2014/main" id="{92ECC6F0-6E48-4DEE-A650-AE85F4494AB2}"/>
                </a:ext>
              </a:extLst>
            </p:cNvPr>
            <p:cNvGrpSpPr/>
            <p:nvPr/>
          </p:nvGrpSpPr>
          <p:grpSpPr>
            <a:xfrm rot="5400000">
              <a:off x="5412379" y="889772"/>
              <a:ext cx="1166476" cy="1194954"/>
              <a:chOff x="5182778" y="771289"/>
              <a:chExt cx="1394736" cy="1428787"/>
            </a:xfrm>
            <a:grpFill/>
          </p:grpSpPr>
          <p:sp>
            <p:nvSpPr>
              <p:cNvPr id="57" name="Google Shape;10338;p70">
                <a:extLst>
                  <a:ext uri="{FF2B5EF4-FFF2-40B4-BE49-F238E27FC236}">
                    <a16:creationId xmlns:a16="http://schemas.microsoft.com/office/drawing/2014/main" id="{18BBC1F5-58EE-4960-A6DB-DE4DC0F04E40}"/>
                  </a:ext>
                </a:extLst>
              </p:cNvPr>
              <p:cNvSpPr/>
              <p:nvPr/>
            </p:nvSpPr>
            <p:spPr>
              <a:xfrm>
                <a:off x="5318611" y="1200512"/>
                <a:ext cx="1258903" cy="999564"/>
              </a:xfrm>
              <a:custGeom>
                <a:avLst/>
                <a:gdLst/>
                <a:ahLst/>
                <a:cxnLst/>
                <a:rect l="l" t="t" r="r" b="b"/>
                <a:pathLst>
                  <a:path w="10359" h="8225" extrusionOk="0">
                    <a:moveTo>
                      <a:pt x="9663" y="0"/>
                    </a:moveTo>
                    <a:cubicBezTo>
                      <a:pt x="9637" y="0"/>
                      <a:pt x="9611" y="7"/>
                      <a:pt x="9585" y="22"/>
                    </a:cubicBezTo>
                    <a:cubicBezTo>
                      <a:pt x="9490" y="69"/>
                      <a:pt x="9466" y="153"/>
                      <a:pt x="9502" y="248"/>
                    </a:cubicBezTo>
                    <a:cubicBezTo>
                      <a:pt x="9847" y="962"/>
                      <a:pt x="10026" y="1736"/>
                      <a:pt x="10026" y="2534"/>
                    </a:cubicBezTo>
                    <a:cubicBezTo>
                      <a:pt x="10026" y="3963"/>
                      <a:pt x="9478" y="5308"/>
                      <a:pt x="8466" y="6320"/>
                    </a:cubicBezTo>
                    <a:cubicBezTo>
                      <a:pt x="7454" y="7332"/>
                      <a:pt x="6108" y="7880"/>
                      <a:pt x="4680" y="7880"/>
                    </a:cubicBezTo>
                    <a:cubicBezTo>
                      <a:pt x="3834" y="7880"/>
                      <a:pt x="3037" y="7689"/>
                      <a:pt x="2287" y="7308"/>
                    </a:cubicBezTo>
                    <a:cubicBezTo>
                      <a:pt x="1667" y="6999"/>
                      <a:pt x="1096" y="6558"/>
                      <a:pt x="632" y="6022"/>
                    </a:cubicBezTo>
                    <a:lnTo>
                      <a:pt x="632" y="6022"/>
                    </a:lnTo>
                    <a:lnTo>
                      <a:pt x="1286" y="6237"/>
                    </a:lnTo>
                    <a:cubicBezTo>
                      <a:pt x="1308" y="6245"/>
                      <a:pt x="1329" y="6249"/>
                      <a:pt x="1350" y="6249"/>
                    </a:cubicBezTo>
                    <a:cubicBezTo>
                      <a:pt x="1417" y="6249"/>
                      <a:pt x="1473" y="6206"/>
                      <a:pt x="1501" y="6141"/>
                    </a:cubicBezTo>
                    <a:cubicBezTo>
                      <a:pt x="1525" y="6046"/>
                      <a:pt x="1489" y="5963"/>
                      <a:pt x="1394" y="5927"/>
                    </a:cubicBezTo>
                    <a:lnTo>
                      <a:pt x="215" y="5546"/>
                    </a:lnTo>
                    <a:cubicBezTo>
                      <a:pt x="197" y="5539"/>
                      <a:pt x="180" y="5536"/>
                      <a:pt x="163" y="5536"/>
                    </a:cubicBezTo>
                    <a:cubicBezTo>
                      <a:pt x="122" y="5536"/>
                      <a:pt x="85" y="5553"/>
                      <a:pt x="60" y="5570"/>
                    </a:cubicBezTo>
                    <a:cubicBezTo>
                      <a:pt x="12" y="5606"/>
                      <a:pt x="1" y="5665"/>
                      <a:pt x="1" y="5725"/>
                    </a:cubicBezTo>
                    <a:lnTo>
                      <a:pt x="191" y="7094"/>
                    </a:lnTo>
                    <a:cubicBezTo>
                      <a:pt x="203" y="7177"/>
                      <a:pt x="274" y="7237"/>
                      <a:pt x="358" y="7237"/>
                    </a:cubicBezTo>
                    <a:lnTo>
                      <a:pt x="382" y="7237"/>
                    </a:lnTo>
                    <a:cubicBezTo>
                      <a:pt x="477" y="7225"/>
                      <a:pt x="536" y="7130"/>
                      <a:pt x="512" y="7046"/>
                    </a:cubicBezTo>
                    <a:lnTo>
                      <a:pt x="417" y="6272"/>
                    </a:lnTo>
                    <a:lnTo>
                      <a:pt x="417" y="6272"/>
                    </a:lnTo>
                    <a:cubicBezTo>
                      <a:pt x="893" y="6820"/>
                      <a:pt x="1489" y="7284"/>
                      <a:pt x="2120" y="7606"/>
                    </a:cubicBezTo>
                    <a:cubicBezTo>
                      <a:pt x="2918" y="8011"/>
                      <a:pt x="3775" y="8225"/>
                      <a:pt x="4680" y="8225"/>
                    </a:cubicBezTo>
                    <a:cubicBezTo>
                      <a:pt x="6204" y="8225"/>
                      <a:pt x="7621" y="7630"/>
                      <a:pt x="8692" y="6558"/>
                    </a:cubicBezTo>
                    <a:cubicBezTo>
                      <a:pt x="9764" y="5487"/>
                      <a:pt x="10359" y="4058"/>
                      <a:pt x="10359" y="2558"/>
                    </a:cubicBezTo>
                    <a:cubicBezTo>
                      <a:pt x="10359" y="1677"/>
                      <a:pt x="10157" y="855"/>
                      <a:pt x="9799" y="93"/>
                    </a:cubicBezTo>
                    <a:cubicBezTo>
                      <a:pt x="9775" y="35"/>
                      <a:pt x="9721" y="0"/>
                      <a:pt x="966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10339;p70">
                <a:extLst>
                  <a:ext uri="{FF2B5EF4-FFF2-40B4-BE49-F238E27FC236}">
                    <a16:creationId xmlns:a16="http://schemas.microsoft.com/office/drawing/2014/main" id="{E227128A-8F5A-4B70-8E26-D8C556A072EF}"/>
                  </a:ext>
                </a:extLst>
              </p:cNvPr>
              <p:cNvSpPr/>
              <p:nvPr/>
            </p:nvSpPr>
            <p:spPr>
              <a:xfrm>
                <a:off x="5182778" y="771289"/>
                <a:ext cx="1258901" cy="995554"/>
              </a:xfrm>
              <a:custGeom>
                <a:avLst/>
                <a:gdLst/>
                <a:ahLst/>
                <a:cxnLst/>
                <a:rect l="l" t="t" r="r" b="b"/>
                <a:pathLst>
                  <a:path w="10359" h="8192" extrusionOk="0">
                    <a:moveTo>
                      <a:pt x="5668" y="0"/>
                    </a:moveTo>
                    <a:cubicBezTo>
                      <a:pt x="4156" y="0"/>
                      <a:pt x="2739" y="596"/>
                      <a:pt x="1667" y="1667"/>
                    </a:cubicBezTo>
                    <a:cubicBezTo>
                      <a:pt x="596" y="2739"/>
                      <a:pt x="0" y="4168"/>
                      <a:pt x="0" y="5680"/>
                    </a:cubicBezTo>
                    <a:cubicBezTo>
                      <a:pt x="0" y="6525"/>
                      <a:pt x="179" y="7346"/>
                      <a:pt x="548" y="8097"/>
                    </a:cubicBezTo>
                    <a:cubicBezTo>
                      <a:pt x="584" y="8156"/>
                      <a:pt x="643" y="8192"/>
                      <a:pt x="703" y="8192"/>
                    </a:cubicBezTo>
                    <a:cubicBezTo>
                      <a:pt x="727" y="8192"/>
                      <a:pt x="750" y="8192"/>
                      <a:pt x="774" y="8180"/>
                    </a:cubicBezTo>
                    <a:cubicBezTo>
                      <a:pt x="858" y="8132"/>
                      <a:pt x="893" y="8037"/>
                      <a:pt x="846" y="7954"/>
                    </a:cubicBezTo>
                    <a:cubicBezTo>
                      <a:pt x="512" y="7239"/>
                      <a:pt x="334" y="6465"/>
                      <a:pt x="334" y="5656"/>
                    </a:cubicBezTo>
                    <a:cubicBezTo>
                      <a:pt x="334" y="4227"/>
                      <a:pt x="881" y="2894"/>
                      <a:pt x="1893" y="1882"/>
                    </a:cubicBezTo>
                    <a:cubicBezTo>
                      <a:pt x="2905" y="869"/>
                      <a:pt x="4239" y="322"/>
                      <a:pt x="5668" y="322"/>
                    </a:cubicBezTo>
                    <a:cubicBezTo>
                      <a:pt x="7239" y="322"/>
                      <a:pt x="8704" y="989"/>
                      <a:pt x="9716" y="2179"/>
                    </a:cubicBezTo>
                    <a:lnTo>
                      <a:pt x="9061" y="1953"/>
                    </a:lnTo>
                    <a:cubicBezTo>
                      <a:pt x="9044" y="1948"/>
                      <a:pt x="9027" y="1946"/>
                      <a:pt x="9010" y="1946"/>
                    </a:cubicBezTo>
                    <a:cubicBezTo>
                      <a:pt x="8942" y="1946"/>
                      <a:pt x="8878" y="1984"/>
                      <a:pt x="8859" y="2060"/>
                    </a:cubicBezTo>
                    <a:cubicBezTo>
                      <a:pt x="8823" y="2143"/>
                      <a:pt x="8870" y="2239"/>
                      <a:pt x="8966" y="2263"/>
                    </a:cubicBezTo>
                    <a:lnTo>
                      <a:pt x="10133" y="2655"/>
                    </a:lnTo>
                    <a:cubicBezTo>
                      <a:pt x="10156" y="2655"/>
                      <a:pt x="10168" y="2667"/>
                      <a:pt x="10192" y="2667"/>
                    </a:cubicBezTo>
                    <a:cubicBezTo>
                      <a:pt x="10240" y="2667"/>
                      <a:pt x="10275" y="2655"/>
                      <a:pt x="10299" y="2620"/>
                    </a:cubicBezTo>
                    <a:cubicBezTo>
                      <a:pt x="10347" y="2596"/>
                      <a:pt x="10359" y="2536"/>
                      <a:pt x="10359" y="2477"/>
                    </a:cubicBezTo>
                    <a:lnTo>
                      <a:pt x="10168" y="1108"/>
                    </a:lnTo>
                    <a:cubicBezTo>
                      <a:pt x="10158" y="1027"/>
                      <a:pt x="10088" y="971"/>
                      <a:pt x="10016" y="971"/>
                    </a:cubicBezTo>
                    <a:cubicBezTo>
                      <a:pt x="10003" y="971"/>
                      <a:pt x="9990" y="973"/>
                      <a:pt x="9978" y="977"/>
                    </a:cubicBezTo>
                    <a:cubicBezTo>
                      <a:pt x="9882" y="989"/>
                      <a:pt x="9823" y="1072"/>
                      <a:pt x="9835" y="1167"/>
                    </a:cubicBezTo>
                    <a:lnTo>
                      <a:pt x="9942" y="1941"/>
                    </a:lnTo>
                    <a:cubicBezTo>
                      <a:pt x="8870" y="703"/>
                      <a:pt x="7323" y="0"/>
                      <a:pt x="566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2" name="Gruppo 61">
              <a:extLst>
                <a:ext uri="{FF2B5EF4-FFF2-40B4-BE49-F238E27FC236}">
                  <a16:creationId xmlns:a16="http://schemas.microsoft.com/office/drawing/2014/main" id="{91B63C95-CF9A-42AF-A37E-39A927E38482}"/>
                </a:ext>
              </a:extLst>
            </p:cNvPr>
            <p:cNvGrpSpPr/>
            <p:nvPr/>
          </p:nvGrpSpPr>
          <p:grpSpPr>
            <a:xfrm>
              <a:off x="5169900" y="649855"/>
              <a:ext cx="1646536" cy="1646536"/>
              <a:chOff x="5017499" y="771288"/>
              <a:chExt cx="1560015" cy="1560015"/>
            </a:xfrm>
            <a:grpFill/>
          </p:grpSpPr>
          <p:sp>
            <p:nvSpPr>
              <p:cNvPr id="63" name="Google Shape;10338;p70">
                <a:extLst>
                  <a:ext uri="{FF2B5EF4-FFF2-40B4-BE49-F238E27FC236}">
                    <a16:creationId xmlns:a16="http://schemas.microsoft.com/office/drawing/2014/main" id="{43E6B6A5-FECF-4A52-9D47-D0CA1F1934E1}"/>
                  </a:ext>
                </a:extLst>
              </p:cNvPr>
              <p:cNvSpPr/>
              <p:nvPr/>
            </p:nvSpPr>
            <p:spPr>
              <a:xfrm>
                <a:off x="5153334" y="1200511"/>
                <a:ext cx="1424180" cy="1130792"/>
              </a:xfrm>
              <a:custGeom>
                <a:avLst/>
                <a:gdLst/>
                <a:ahLst/>
                <a:cxnLst/>
                <a:rect l="l" t="t" r="r" b="b"/>
                <a:pathLst>
                  <a:path w="10359" h="8225" extrusionOk="0">
                    <a:moveTo>
                      <a:pt x="9663" y="0"/>
                    </a:moveTo>
                    <a:cubicBezTo>
                      <a:pt x="9637" y="0"/>
                      <a:pt x="9611" y="7"/>
                      <a:pt x="9585" y="22"/>
                    </a:cubicBezTo>
                    <a:cubicBezTo>
                      <a:pt x="9490" y="69"/>
                      <a:pt x="9466" y="153"/>
                      <a:pt x="9502" y="248"/>
                    </a:cubicBezTo>
                    <a:cubicBezTo>
                      <a:pt x="9847" y="962"/>
                      <a:pt x="10026" y="1736"/>
                      <a:pt x="10026" y="2534"/>
                    </a:cubicBezTo>
                    <a:cubicBezTo>
                      <a:pt x="10026" y="3963"/>
                      <a:pt x="9478" y="5308"/>
                      <a:pt x="8466" y="6320"/>
                    </a:cubicBezTo>
                    <a:cubicBezTo>
                      <a:pt x="7454" y="7332"/>
                      <a:pt x="6108" y="7880"/>
                      <a:pt x="4680" y="7880"/>
                    </a:cubicBezTo>
                    <a:cubicBezTo>
                      <a:pt x="3834" y="7880"/>
                      <a:pt x="3037" y="7689"/>
                      <a:pt x="2287" y="7308"/>
                    </a:cubicBezTo>
                    <a:cubicBezTo>
                      <a:pt x="1667" y="6999"/>
                      <a:pt x="1096" y="6558"/>
                      <a:pt x="632" y="6022"/>
                    </a:cubicBezTo>
                    <a:lnTo>
                      <a:pt x="632" y="6022"/>
                    </a:lnTo>
                    <a:lnTo>
                      <a:pt x="1286" y="6237"/>
                    </a:lnTo>
                    <a:cubicBezTo>
                      <a:pt x="1308" y="6245"/>
                      <a:pt x="1329" y="6249"/>
                      <a:pt x="1350" y="6249"/>
                    </a:cubicBezTo>
                    <a:cubicBezTo>
                      <a:pt x="1417" y="6249"/>
                      <a:pt x="1473" y="6206"/>
                      <a:pt x="1501" y="6141"/>
                    </a:cubicBezTo>
                    <a:cubicBezTo>
                      <a:pt x="1525" y="6046"/>
                      <a:pt x="1489" y="5963"/>
                      <a:pt x="1394" y="5927"/>
                    </a:cubicBezTo>
                    <a:lnTo>
                      <a:pt x="215" y="5546"/>
                    </a:lnTo>
                    <a:cubicBezTo>
                      <a:pt x="197" y="5539"/>
                      <a:pt x="180" y="5536"/>
                      <a:pt x="163" y="5536"/>
                    </a:cubicBezTo>
                    <a:cubicBezTo>
                      <a:pt x="122" y="5536"/>
                      <a:pt x="85" y="5553"/>
                      <a:pt x="60" y="5570"/>
                    </a:cubicBezTo>
                    <a:cubicBezTo>
                      <a:pt x="12" y="5606"/>
                      <a:pt x="1" y="5665"/>
                      <a:pt x="1" y="5725"/>
                    </a:cubicBezTo>
                    <a:lnTo>
                      <a:pt x="191" y="7094"/>
                    </a:lnTo>
                    <a:cubicBezTo>
                      <a:pt x="203" y="7177"/>
                      <a:pt x="274" y="7237"/>
                      <a:pt x="358" y="7237"/>
                    </a:cubicBezTo>
                    <a:lnTo>
                      <a:pt x="382" y="7237"/>
                    </a:lnTo>
                    <a:cubicBezTo>
                      <a:pt x="477" y="7225"/>
                      <a:pt x="536" y="7130"/>
                      <a:pt x="512" y="7046"/>
                    </a:cubicBezTo>
                    <a:lnTo>
                      <a:pt x="417" y="6272"/>
                    </a:lnTo>
                    <a:lnTo>
                      <a:pt x="417" y="6272"/>
                    </a:lnTo>
                    <a:cubicBezTo>
                      <a:pt x="893" y="6820"/>
                      <a:pt x="1489" y="7284"/>
                      <a:pt x="2120" y="7606"/>
                    </a:cubicBezTo>
                    <a:cubicBezTo>
                      <a:pt x="2918" y="8011"/>
                      <a:pt x="3775" y="8225"/>
                      <a:pt x="4680" y="8225"/>
                    </a:cubicBezTo>
                    <a:cubicBezTo>
                      <a:pt x="6204" y="8225"/>
                      <a:pt x="7621" y="7630"/>
                      <a:pt x="8692" y="6558"/>
                    </a:cubicBezTo>
                    <a:cubicBezTo>
                      <a:pt x="9764" y="5487"/>
                      <a:pt x="10359" y="4058"/>
                      <a:pt x="10359" y="2558"/>
                    </a:cubicBezTo>
                    <a:cubicBezTo>
                      <a:pt x="10359" y="1677"/>
                      <a:pt x="10157" y="855"/>
                      <a:pt x="9799" y="93"/>
                    </a:cubicBezTo>
                    <a:cubicBezTo>
                      <a:pt x="9775" y="35"/>
                      <a:pt x="9721" y="0"/>
                      <a:pt x="966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10339;p70">
                <a:extLst>
                  <a:ext uri="{FF2B5EF4-FFF2-40B4-BE49-F238E27FC236}">
                    <a16:creationId xmlns:a16="http://schemas.microsoft.com/office/drawing/2014/main" id="{F4B6A25C-EF19-4A11-9EB4-2BED8E20B839}"/>
                  </a:ext>
                </a:extLst>
              </p:cNvPr>
              <p:cNvSpPr/>
              <p:nvPr/>
            </p:nvSpPr>
            <p:spPr>
              <a:xfrm>
                <a:off x="5017499" y="771288"/>
                <a:ext cx="1424180" cy="1126257"/>
              </a:xfrm>
              <a:custGeom>
                <a:avLst/>
                <a:gdLst/>
                <a:ahLst/>
                <a:cxnLst/>
                <a:rect l="l" t="t" r="r" b="b"/>
                <a:pathLst>
                  <a:path w="10359" h="8192" extrusionOk="0">
                    <a:moveTo>
                      <a:pt x="5668" y="0"/>
                    </a:moveTo>
                    <a:cubicBezTo>
                      <a:pt x="4156" y="0"/>
                      <a:pt x="2739" y="596"/>
                      <a:pt x="1667" y="1667"/>
                    </a:cubicBezTo>
                    <a:cubicBezTo>
                      <a:pt x="596" y="2739"/>
                      <a:pt x="0" y="4168"/>
                      <a:pt x="0" y="5680"/>
                    </a:cubicBezTo>
                    <a:cubicBezTo>
                      <a:pt x="0" y="6525"/>
                      <a:pt x="179" y="7346"/>
                      <a:pt x="548" y="8097"/>
                    </a:cubicBezTo>
                    <a:cubicBezTo>
                      <a:pt x="584" y="8156"/>
                      <a:pt x="643" y="8192"/>
                      <a:pt x="703" y="8192"/>
                    </a:cubicBezTo>
                    <a:cubicBezTo>
                      <a:pt x="727" y="8192"/>
                      <a:pt x="750" y="8192"/>
                      <a:pt x="774" y="8180"/>
                    </a:cubicBezTo>
                    <a:cubicBezTo>
                      <a:pt x="858" y="8132"/>
                      <a:pt x="893" y="8037"/>
                      <a:pt x="846" y="7954"/>
                    </a:cubicBezTo>
                    <a:cubicBezTo>
                      <a:pt x="512" y="7239"/>
                      <a:pt x="334" y="6465"/>
                      <a:pt x="334" y="5656"/>
                    </a:cubicBezTo>
                    <a:cubicBezTo>
                      <a:pt x="334" y="4227"/>
                      <a:pt x="881" y="2894"/>
                      <a:pt x="1893" y="1882"/>
                    </a:cubicBezTo>
                    <a:cubicBezTo>
                      <a:pt x="2905" y="869"/>
                      <a:pt x="4239" y="322"/>
                      <a:pt x="5668" y="322"/>
                    </a:cubicBezTo>
                    <a:cubicBezTo>
                      <a:pt x="7239" y="322"/>
                      <a:pt x="8704" y="989"/>
                      <a:pt x="9716" y="2179"/>
                    </a:cubicBezTo>
                    <a:lnTo>
                      <a:pt x="9061" y="1953"/>
                    </a:lnTo>
                    <a:cubicBezTo>
                      <a:pt x="9044" y="1948"/>
                      <a:pt x="9027" y="1946"/>
                      <a:pt x="9010" y="1946"/>
                    </a:cubicBezTo>
                    <a:cubicBezTo>
                      <a:pt x="8942" y="1946"/>
                      <a:pt x="8878" y="1984"/>
                      <a:pt x="8859" y="2060"/>
                    </a:cubicBezTo>
                    <a:cubicBezTo>
                      <a:pt x="8823" y="2143"/>
                      <a:pt x="8870" y="2239"/>
                      <a:pt x="8966" y="2263"/>
                    </a:cubicBezTo>
                    <a:lnTo>
                      <a:pt x="10133" y="2655"/>
                    </a:lnTo>
                    <a:cubicBezTo>
                      <a:pt x="10156" y="2655"/>
                      <a:pt x="10168" y="2667"/>
                      <a:pt x="10192" y="2667"/>
                    </a:cubicBezTo>
                    <a:cubicBezTo>
                      <a:pt x="10240" y="2667"/>
                      <a:pt x="10275" y="2655"/>
                      <a:pt x="10299" y="2620"/>
                    </a:cubicBezTo>
                    <a:cubicBezTo>
                      <a:pt x="10347" y="2596"/>
                      <a:pt x="10359" y="2536"/>
                      <a:pt x="10359" y="2477"/>
                    </a:cubicBezTo>
                    <a:lnTo>
                      <a:pt x="10168" y="1108"/>
                    </a:lnTo>
                    <a:cubicBezTo>
                      <a:pt x="10158" y="1027"/>
                      <a:pt x="10088" y="971"/>
                      <a:pt x="10016" y="971"/>
                    </a:cubicBezTo>
                    <a:cubicBezTo>
                      <a:pt x="10003" y="971"/>
                      <a:pt x="9990" y="973"/>
                      <a:pt x="9978" y="977"/>
                    </a:cubicBezTo>
                    <a:cubicBezTo>
                      <a:pt x="9882" y="989"/>
                      <a:pt x="9823" y="1072"/>
                      <a:pt x="9835" y="1167"/>
                    </a:cubicBezTo>
                    <a:lnTo>
                      <a:pt x="9942" y="1941"/>
                    </a:lnTo>
                    <a:cubicBezTo>
                      <a:pt x="8870" y="703"/>
                      <a:pt x="7323" y="0"/>
                      <a:pt x="566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" name="Freccia in giù 13">
            <a:extLst>
              <a:ext uri="{FF2B5EF4-FFF2-40B4-BE49-F238E27FC236}">
                <a16:creationId xmlns:a16="http://schemas.microsoft.com/office/drawing/2014/main" id="{CFD91B3A-13C6-46CD-8C18-429E9A85E840}"/>
              </a:ext>
            </a:extLst>
          </p:cNvPr>
          <p:cNvSpPr/>
          <p:nvPr/>
        </p:nvSpPr>
        <p:spPr>
          <a:xfrm>
            <a:off x="969349" y="2370933"/>
            <a:ext cx="388128" cy="413830"/>
          </a:xfrm>
          <a:prstGeom prst="down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1"/>
          <p:cNvSpPr txBox="1">
            <a:spLocks noGrp="1"/>
          </p:cNvSpPr>
          <p:nvPr>
            <p:ph type="subTitle" idx="1"/>
          </p:nvPr>
        </p:nvSpPr>
        <p:spPr>
          <a:xfrm flipH="1">
            <a:off x="2448749" y="1283902"/>
            <a:ext cx="2754300" cy="11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Staatliches"/>
                <a:sym typeface="Staatliches"/>
              </a:rPr>
              <a:t>Sudo apt install tor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dirty="0">
                <a:latin typeface="Staatliches"/>
                <a:sym typeface="Staatliches"/>
              </a:rPr>
              <a:t>sudo </a:t>
            </a:r>
            <a:r>
              <a:rPr lang="it-IT" sz="1800" dirty="0" err="1">
                <a:latin typeface="Staatliches"/>
                <a:sym typeface="Staatliches"/>
              </a:rPr>
              <a:t>apt</a:t>
            </a:r>
            <a:r>
              <a:rPr lang="it-IT" sz="1800" dirty="0">
                <a:latin typeface="Staatliches"/>
                <a:sym typeface="Staatliches"/>
              </a:rPr>
              <a:t> </a:t>
            </a:r>
            <a:r>
              <a:rPr lang="it-IT" sz="1800" dirty="0" err="1">
                <a:latin typeface="Staatliches"/>
                <a:sym typeface="Staatliches"/>
              </a:rPr>
              <a:t>install</a:t>
            </a:r>
            <a:r>
              <a:rPr lang="it-IT" sz="1800" dirty="0">
                <a:latin typeface="Staatliches"/>
                <a:sym typeface="Staatliches"/>
              </a:rPr>
              <a:t> </a:t>
            </a:r>
            <a:r>
              <a:rPr lang="it-IT" sz="1800" dirty="0" err="1">
                <a:latin typeface="Staatliches"/>
                <a:sym typeface="Staatliches"/>
              </a:rPr>
              <a:t>proxychains</a:t>
            </a:r>
            <a:endParaRPr lang="it-IT" sz="1800" dirty="0">
              <a:latin typeface="Staatliches"/>
              <a:sym typeface="Staatliches"/>
            </a:endParaRPr>
          </a:p>
        </p:txBody>
      </p:sp>
      <p:sp>
        <p:nvSpPr>
          <p:cNvPr id="270" name="Google Shape;270;p31"/>
          <p:cNvSpPr txBox="1">
            <a:spLocks noGrp="1"/>
          </p:cNvSpPr>
          <p:nvPr>
            <p:ph type="subTitle" idx="2"/>
          </p:nvPr>
        </p:nvSpPr>
        <p:spPr>
          <a:xfrm flipH="1">
            <a:off x="2448749" y="2557714"/>
            <a:ext cx="3120777" cy="11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dirty="0">
                <a:latin typeface="Staatliches"/>
              </a:rPr>
              <a:t>Sudo </a:t>
            </a:r>
            <a:r>
              <a:rPr lang="it-IT" sz="1800" dirty="0" err="1">
                <a:latin typeface="Staatliches"/>
              </a:rPr>
              <a:t>apt</a:t>
            </a:r>
            <a:r>
              <a:rPr lang="it-IT" sz="1800" dirty="0">
                <a:latin typeface="Staatliches"/>
              </a:rPr>
              <a:t> </a:t>
            </a:r>
            <a:r>
              <a:rPr lang="it-IT" sz="1800" dirty="0" err="1">
                <a:latin typeface="Staatliches"/>
              </a:rPr>
              <a:t>install</a:t>
            </a:r>
            <a:r>
              <a:rPr lang="it-IT" sz="1800" dirty="0">
                <a:latin typeface="Staatliches"/>
              </a:rPr>
              <a:t> python3</a:t>
            </a:r>
          </a:p>
          <a:p>
            <a:pPr marL="0" indent="0"/>
            <a:r>
              <a:rPr lang="it-IT" sz="1800" dirty="0">
                <a:latin typeface="Staatliches"/>
              </a:rPr>
              <a:t>Sudo </a:t>
            </a:r>
            <a:r>
              <a:rPr lang="it-IT" sz="1800" dirty="0" err="1">
                <a:latin typeface="Staatliches"/>
              </a:rPr>
              <a:t>apt</a:t>
            </a:r>
            <a:r>
              <a:rPr lang="it-IT" sz="1800" dirty="0">
                <a:latin typeface="Staatliches"/>
              </a:rPr>
              <a:t> </a:t>
            </a:r>
            <a:r>
              <a:rPr lang="it-IT" sz="1800" dirty="0" err="1">
                <a:latin typeface="Staatliches"/>
              </a:rPr>
              <a:t>install</a:t>
            </a:r>
            <a:r>
              <a:rPr lang="it-IT" sz="1800" dirty="0">
                <a:latin typeface="Staatliches"/>
              </a:rPr>
              <a:t> python3-pip</a:t>
            </a:r>
          </a:p>
        </p:txBody>
      </p:sp>
      <p:sp>
        <p:nvSpPr>
          <p:cNvPr id="271" name="Google Shape;271;p31"/>
          <p:cNvSpPr txBox="1">
            <a:spLocks noGrp="1"/>
          </p:cNvSpPr>
          <p:nvPr>
            <p:ph type="title"/>
          </p:nvPr>
        </p:nvSpPr>
        <p:spPr>
          <a:xfrm>
            <a:off x="1381541" y="114125"/>
            <a:ext cx="8136082" cy="40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#installazione tool e programmi</a:t>
            </a:r>
            <a:endParaRPr sz="4800" dirty="0"/>
          </a:p>
        </p:txBody>
      </p:sp>
      <p:sp>
        <p:nvSpPr>
          <p:cNvPr id="272" name="Google Shape;272;p31"/>
          <p:cNvSpPr txBox="1">
            <a:spLocks noGrp="1"/>
          </p:cNvSpPr>
          <p:nvPr>
            <p:ph type="subTitle" idx="3"/>
          </p:nvPr>
        </p:nvSpPr>
        <p:spPr>
          <a:xfrm flipH="1">
            <a:off x="729750" y="1482527"/>
            <a:ext cx="1371000" cy="75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#tor</a:t>
            </a:r>
            <a:endParaRPr dirty="0"/>
          </a:p>
        </p:txBody>
      </p:sp>
      <p:sp>
        <p:nvSpPr>
          <p:cNvPr id="273" name="Google Shape;273;p31"/>
          <p:cNvSpPr txBox="1">
            <a:spLocks noGrp="1"/>
          </p:cNvSpPr>
          <p:nvPr>
            <p:ph type="subTitle" idx="4"/>
          </p:nvPr>
        </p:nvSpPr>
        <p:spPr>
          <a:xfrm flipH="1">
            <a:off x="729752" y="2702064"/>
            <a:ext cx="1371000" cy="78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#python3</a:t>
            </a:r>
            <a:endParaRPr dirty="0"/>
          </a:p>
        </p:txBody>
      </p:sp>
      <p:sp>
        <p:nvSpPr>
          <p:cNvPr id="274" name="Google Shape;274;p31"/>
          <p:cNvSpPr/>
          <p:nvPr/>
        </p:nvSpPr>
        <p:spPr>
          <a:xfrm rot="5400000" flipH="1">
            <a:off x="2066854" y="2981164"/>
            <a:ext cx="306000" cy="269100"/>
          </a:xfrm>
          <a:prstGeom prst="triangle">
            <a:avLst>
              <a:gd name="adj" fmla="val 50000"/>
            </a:avLst>
          </a:prstGeom>
          <a:solidFill>
            <a:srgbClr val="E0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31"/>
          <p:cNvSpPr/>
          <p:nvPr/>
        </p:nvSpPr>
        <p:spPr>
          <a:xfrm rot="5400000" flipH="1">
            <a:off x="2066854" y="1722977"/>
            <a:ext cx="306000" cy="269100"/>
          </a:xfrm>
          <a:prstGeom prst="triangle">
            <a:avLst>
              <a:gd name="adj" fmla="val 50000"/>
            </a:avLst>
          </a:prstGeom>
          <a:solidFill>
            <a:srgbClr val="E0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268;p31">
            <a:extLst>
              <a:ext uri="{FF2B5EF4-FFF2-40B4-BE49-F238E27FC236}">
                <a16:creationId xmlns:a16="http://schemas.microsoft.com/office/drawing/2014/main" id="{43F7B393-8BA3-40EE-AED9-FC6A63334CE3}"/>
              </a:ext>
            </a:extLst>
          </p:cNvPr>
          <p:cNvSpPr txBox="1">
            <a:spLocks/>
          </p:cNvSpPr>
          <p:nvPr/>
        </p:nvSpPr>
        <p:spPr>
          <a:xfrm flipH="1">
            <a:off x="2448749" y="3840064"/>
            <a:ext cx="2754300" cy="11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6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0" lvl="0" indent="0"/>
            <a:r>
              <a:rPr lang="it-IT" sz="1800" dirty="0">
                <a:latin typeface="Staatliches"/>
              </a:rPr>
              <a:t>Sudo </a:t>
            </a:r>
            <a:r>
              <a:rPr lang="it-IT" sz="1800" dirty="0" err="1">
                <a:latin typeface="Staatliches"/>
              </a:rPr>
              <a:t>apt</a:t>
            </a:r>
            <a:r>
              <a:rPr lang="it-IT" sz="1800" dirty="0">
                <a:latin typeface="Staatliches"/>
              </a:rPr>
              <a:t> </a:t>
            </a:r>
            <a:r>
              <a:rPr lang="it-IT" sz="1800" dirty="0" err="1">
                <a:latin typeface="Staatliches"/>
              </a:rPr>
              <a:t>install</a:t>
            </a:r>
            <a:r>
              <a:rPr lang="it-IT" sz="1800" dirty="0">
                <a:latin typeface="Staatliches"/>
              </a:rPr>
              <a:t> </a:t>
            </a:r>
            <a:r>
              <a:rPr lang="it-IT" sz="1800" dirty="0" err="1">
                <a:latin typeface="Staatliches"/>
              </a:rPr>
              <a:t>git</a:t>
            </a:r>
            <a:endParaRPr lang="it-IT" sz="1800" dirty="0">
              <a:latin typeface="Staatliches"/>
            </a:endParaRPr>
          </a:p>
        </p:txBody>
      </p:sp>
      <p:sp>
        <p:nvSpPr>
          <p:cNvPr id="13" name="Google Shape;272;p31">
            <a:extLst>
              <a:ext uri="{FF2B5EF4-FFF2-40B4-BE49-F238E27FC236}">
                <a16:creationId xmlns:a16="http://schemas.microsoft.com/office/drawing/2014/main" id="{2CB62760-58AD-4520-BB07-4F979E6D9D0B}"/>
              </a:ext>
            </a:extLst>
          </p:cNvPr>
          <p:cNvSpPr txBox="1">
            <a:spLocks/>
          </p:cNvSpPr>
          <p:nvPr/>
        </p:nvSpPr>
        <p:spPr>
          <a:xfrm flipH="1">
            <a:off x="729750" y="4038689"/>
            <a:ext cx="1371000" cy="750000"/>
          </a:xfrm>
          <a:prstGeom prst="rect">
            <a:avLst/>
          </a:prstGeom>
          <a:solidFill>
            <a:srgbClr val="E0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Staatliches"/>
              <a:buNone/>
              <a:defRPr sz="2400" b="0" i="0" u="none" strike="noStrike" cap="none">
                <a:solidFill>
                  <a:srgbClr val="F3F3F3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Staatliches"/>
              <a:buNone/>
              <a:defRPr sz="1000" b="0" i="0" u="none" strike="noStrike" cap="non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Staatliches"/>
              <a:buNone/>
              <a:defRPr sz="1000" b="0" i="0" u="none" strike="noStrike" cap="non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Staatliches"/>
              <a:buNone/>
              <a:defRPr sz="1000" b="0" i="0" u="none" strike="noStrike" cap="non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Staatliches"/>
              <a:buNone/>
              <a:defRPr sz="1000" b="0" i="0" u="none" strike="noStrike" cap="non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Staatliches"/>
              <a:buNone/>
              <a:defRPr sz="1000" b="0" i="0" u="none" strike="noStrike" cap="non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Staatliches"/>
              <a:buNone/>
              <a:defRPr sz="1000" b="0" i="0" u="none" strike="noStrike" cap="non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Staatliches"/>
              <a:buNone/>
              <a:defRPr sz="1000" b="0" i="0" u="none" strike="noStrike" cap="non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Staatliches"/>
              <a:buNone/>
              <a:defRPr sz="1000" b="0" i="0" u="none" strike="noStrike" cap="non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pPr marL="0" indent="0"/>
            <a:r>
              <a:rPr lang="it-IT" dirty="0"/>
              <a:t>#git</a:t>
            </a:r>
          </a:p>
        </p:txBody>
      </p:sp>
      <p:sp>
        <p:nvSpPr>
          <p:cNvPr id="14" name="Google Shape;277;p31">
            <a:extLst>
              <a:ext uri="{FF2B5EF4-FFF2-40B4-BE49-F238E27FC236}">
                <a16:creationId xmlns:a16="http://schemas.microsoft.com/office/drawing/2014/main" id="{2528260C-091C-43FC-9B7A-EACAC51B2A98}"/>
              </a:ext>
            </a:extLst>
          </p:cNvPr>
          <p:cNvSpPr/>
          <p:nvPr/>
        </p:nvSpPr>
        <p:spPr>
          <a:xfrm rot="5400000" flipH="1">
            <a:off x="2066854" y="4279139"/>
            <a:ext cx="306000" cy="269100"/>
          </a:xfrm>
          <a:prstGeom prst="triangle">
            <a:avLst>
              <a:gd name="adj" fmla="val 50000"/>
            </a:avLst>
          </a:prstGeom>
          <a:solidFill>
            <a:srgbClr val="E0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216;p29">
            <a:extLst>
              <a:ext uri="{FF2B5EF4-FFF2-40B4-BE49-F238E27FC236}">
                <a16:creationId xmlns:a16="http://schemas.microsoft.com/office/drawing/2014/main" id="{C2F46FF7-205F-42CA-BC4D-1D27E763B6D0}"/>
              </a:ext>
            </a:extLst>
          </p:cNvPr>
          <p:cNvSpPr txBox="1">
            <a:spLocks/>
          </p:cNvSpPr>
          <p:nvPr/>
        </p:nvSpPr>
        <p:spPr>
          <a:xfrm>
            <a:off x="5569526" y="1326833"/>
            <a:ext cx="3351737" cy="1061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6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0" indent="0"/>
            <a:r>
              <a:rPr lang="it-IT" dirty="0"/>
              <a:t>Necessario per navigare anonimamente e evitare un </a:t>
            </a:r>
            <a:r>
              <a:rPr lang="it-IT" dirty="0" err="1"/>
              <a:t>ban</a:t>
            </a:r>
            <a:r>
              <a:rPr lang="it-IT" dirty="0"/>
              <a:t> da parte di Instagram.</a:t>
            </a:r>
          </a:p>
          <a:p>
            <a:pPr marL="0" indent="0"/>
            <a:r>
              <a:rPr lang="it-IT" dirty="0" err="1"/>
              <a:t>Proxychains</a:t>
            </a:r>
            <a:r>
              <a:rPr lang="it-IT" dirty="0"/>
              <a:t> serve a far convergere tutte le connessioni in Tor.</a:t>
            </a:r>
          </a:p>
        </p:txBody>
      </p:sp>
      <p:sp>
        <p:nvSpPr>
          <p:cNvPr id="2" name="Google Shape;216;p29">
            <a:extLst>
              <a:ext uri="{FF2B5EF4-FFF2-40B4-BE49-F238E27FC236}">
                <a16:creationId xmlns:a16="http://schemas.microsoft.com/office/drawing/2014/main" id="{C3A68E16-CCC3-45A5-875D-F2463E8C00D9}"/>
              </a:ext>
            </a:extLst>
          </p:cNvPr>
          <p:cNvSpPr txBox="1">
            <a:spLocks/>
          </p:cNvSpPr>
          <p:nvPr/>
        </p:nvSpPr>
        <p:spPr>
          <a:xfrm>
            <a:off x="5551047" y="2665571"/>
            <a:ext cx="3351737" cy="849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6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0" indent="0"/>
            <a:r>
              <a:rPr lang="it-IT" dirty="0"/>
              <a:t>Necessario per eseguire i programmi, il </a:t>
            </a:r>
            <a:r>
              <a:rPr lang="it-IT" dirty="0" err="1"/>
              <a:t>pip</a:t>
            </a:r>
            <a:r>
              <a:rPr lang="it-IT" dirty="0"/>
              <a:t> servirà successivamente per installare le librerie.</a:t>
            </a:r>
          </a:p>
        </p:txBody>
      </p:sp>
      <p:sp>
        <p:nvSpPr>
          <p:cNvPr id="3" name="Google Shape;216;p29">
            <a:extLst>
              <a:ext uri="{FF2B5EF4-FFF2-40B4-BE49-F238E27FC236}">
                <a16:creationId xmlns:a16="http://schemas.microsoft.com/office/drawing/2014/main" id="{07DB6C15-E007-4CE0-B52C-7209249B24B8}"/>
              </a:ext>
            </a:extLst>
          </p:cNvPr>
          <p:cNvSpPr txBox="1">
            <a:spLocks/>
          </p:cNvSpPr>
          <p:nvPr/>
        </p:nvSpPr>
        <p:spPr>
          <a:xfrm>
            <a:off x="5569526" y="3988864"/>
            <a:ext cx="3351737" cy="849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6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0" indent="0"/>
            <a:r>
              <a:rPr lang="it-IT" dirty="0"/>
              <a:t>Necessario per la clonazione dei repository </a:t>
            </a:r>
            <a:r>
              <a:rPr lang="it-IT" dirty="0" err="1"/>
              <a:t>Github</a:t>
            </a:r>
            <a:r>
              <a:rPr lang="it-IT" dirty="0"/>
              <a:t> dai quali prenderemo il codice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1"/>
          <p:cNvSpPr txBox="1">
            <a:spLocks noGrp="1"/>
          </p:cNvSpPr>
          <p:nvPr>
            <p:ph type="subTitle" idx="1"/>
          </p:nvPr>
        </p:nvSpPr>
        <p:spPr>
          <a:xfrm flipH="1">
            <a:off x="2448750" y="1670575"/>
            <a:ext cx="4450817" cy="40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it-IT" sz="1800" dirty="0" err="1">
                <a:latin typeface="Staatliches"/>
              </a:rPr>
              <a:t>git</a:t>
            </a:r>
            <a:r>
              <a:rPr lang="it-IT" sz="1800" dirty="0">
                <a:latin typeface="Staatliches"/>
              </a:rPr>
              <a:t> clone https://github.com/Mebus/cupp</a:t>
            </a:r>
            <a:endParaRPr sz="1800" dirty="0">
              <a:latin typeface="Staatliches"/>
            </a:endParaRPr>
          </a:p>
        </p:txBody>
      </p:sp>
      <p:sp>
        <p:nvSpPr>
          <p:cNvPr id="270" name="Google Shape;270;p31"/>
          <p:cNvSpPr txBox="1">
            <a:spLocks noGrp="1"/>
          </p:cNvSpPr>
          <p:nvPr>
            <p:ph type="subTitle" idx="2"/>
          </p:nvPr>
        </p:nvSpPr>
        <p:spPr>
          <a:xfrm flipH="1">
            <a:off x="2513534" y="2013476"/>
            <a:ext cx="5986230" cy="75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Questo programma serve a generare una lista di password a partire dalle informazioni personali di una determinata persona.</a:t>
            </a:r>
            <a:endParaRPr dirty="0"/>
          </a:p>
        </p:txBody>
      </p:sp>
      <p:sp>
        <p:nvSpPr>
          <p:cNvPr id="271" name="Google Shape;271;p31"/>
          <p:cNvSpPr txBox="1">
            <a:spLocks noGrp="1"/>
          </p:cNvSpPr>
          <p:nvPr>
            <p:ph type="title"/>
          </p:nvPr>
        </p:nvSpPr>
        <p:spPr>
          <a:xfrm>
            <a:off x="1469523" y="166424"/>
            <a:ext cx="8645236" cy="40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#CLONARE </a:t>
            </a:r>
            <a:r>
              <a:rPr lang="it-IT" sz="4800" dirty="0"/>
              <a:t>I</a:t>
            </a:r>
            <a:r>
              <a:rPr lang="en" sz="4800" dirty="0"/>
              <a:t> REPOSITORY NECESSARI</a:t>
            </a:r>
            <a:endParaRPr sz="4800" dirty="0"/>
          </a:p>
        </p:txBody>
      </p:sp>
      <p:sp>
        <p:nvSpPr>
          <p:cNvPr id="272" name="Google Shape;272;p31"/>
          <p:cNvSpPr txBox="1">
            <a:spLocks noGrp="1"/>
          </p:cNvSpPr>
          <p:nvPr>
            <p:ph type="subTitle" idx="3"/>
          </p:nvPr>
        </p:nvSpPr>
        <p:spPr>
          <a:xfrm flipH="1">
            <a:off x="729750" y="1513700"/>
            <a:ext cx="1514684" cy="75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#CUPP</a:t>
            </a:r>
            <a:endParaRPr dirty="0"/>
          </a:p>
        </p:txBody>
      </p:sp>
      <p:sp>
        <p:nvSpPr>
          <p:cNvPr id="273" name="Google Shape;273;p31"/>
          <p:cNvSpPr txBox="1">
            <a:spLocks noGrp="1"/>
          </p:cNvSpPr>
          <p:nvPr>
            <p:ph type="subTitle" idx="4"/>
          </p:nvPr>
        </p:nvSpPr>
        <p:spPr>
          <a:xfrm flipH="1">
            <a:off x="729752" y="3180050"/>
            <a:ext cx="1514684" cy="78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#INSTAGRAM</a:t>
            </a:r>
            <a:endParaRPr dirty="0"/>
          </a:p>
        </p:txBody>
      </p:sp>
      <p:sp>
        <p:nvSpPr>
          <p:cNvPr id="274" name="Google Shape;274;p31"/>
          <p:cNvSpPr/>
          <p:nvPr/>
        </p:nvSpPr>
        <p:spPr>
          <a:xfrm rot="5400000" flipH="1">
            <a:off x="2225986" y="3457501"/>
            <a:ext cx="306000" cy="269100"/>
          </a:xfrm>
          <a:prstGeom prst="triangle">
            <a:avLst>
              <a:gd name="adj" fmla="val 50000"/>
            </a:avLst>
          </a:prstGeom>
          <a:solidFill>
            <a:srgbClr val="E0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31"/>
          <p:cNvSpPr/>
          <p:nvPr/>
        </p:nvSpPr>
        <p:spPr>
          <a:xfrm rot="5400000" flipH="1">
            <a:off x="2225984" y="1738525"/>
            <a:ext cx="306000" cy="269100"/>
          </a:xfrm>
          <a:prstGeom prst="triangle">
            <a:avLst>
              <a:gd name="adj" fmla="val 50000"/>
            </a:avLst>
          </a:prstGeom>
          <a:solidFill>
            <a:srgbClr val="E0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268;p31">
            <a:extLst>
              <a:ext uri="{FF2B5EF4-FFF2-40B4-BE49-F238E27FC236}">
                <a16:creationId xmlns:a16="http://schemas.microsoft.com/office/drawing/2014/main" id="{B9ED1C8D-87A5-4661-A805-6F5DEB2BD4E0}"/>
              </a:ext>
            </a:extLst>
          </p:cNvPr>
          <p:cNvSpPr txBox="1">
            <a:spLocks/>
          </p:cNvSpPr>
          <p:nvPr/>
        </p:nvSpPr>
        <p:spPr>
          <a:xfrm flipH="1">
            <a:off x="2513533" y="3389551"/>
            <a:ext cx="5238084" cy="4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6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0" indent="0"/>
            <a:r>
              <a:rPr lang="it-IT" sz="1800" dirty="0" err="1">
                <a:latin typeface="Staatliches"/>
              </a:rPr>
              <a:t>git</a:t>
            </a:r>
            <a:r>
              <a:rPr lang="it-IT" sz="1800" dirty="0">
                <a:latin typeface="Staatliches"/>
              </a:rPr>
              <a:t> clone https://github.com/Pure-L0G1C/Instagram</a:t>
            </a:r>
          </a:p>
        </p:txBody>
      </p:sp>
      <p:sp>
        <p:nvSpPr>
          <p:cNvPr id="13" name="Google Shape;270;p31">
            <a:extLst>
              <a:ext uri="{FF2B5EF4-FFF2-40B4-BE49-F238E27FC236}">
                <a16:creationId xmlns:a16="http://schemas.microsoft.com/office/drawing/2014/main" id="{7DE73417-D302-468D-938C-2C7C750ED193}"/>
              </a:ext>
            </a:extLst>
          </p:cNvPr>
          <p:cNvSpPr txBox="1">
            <a:spLocks/>
          </p:cNvSpPr>
          <p:nvPr/>
        </p:nvSpPr>
        <p:spPr>
          <a:xfrm flipH="1">
            <a:off x="2513534" y="3719852"/>
            <a:ext cx="5986230" cy="7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6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0" indent="0"/>
            <a:r>
              <a:rPr lang="it-IT" dirty="0"/>
              <a:t>Questo programma serve per fare un </a:t>
            </a:r>
            <a:r>
              <a:rPr lang="it-IT" dirty="0" err="1"/>
              <a:t>Bruteforce</a:t>
            </a:r>
            <a:r>
              <a:rPr lang="it-IT" dirty="0"/>
              <a:t> a un account Instagram passando una lista di password.</a:t>
            </a:r>
          </a:p>
        </p:txBody>
      </p:sp>
    </p:spTree>
    <p:extLst>
      <p:ext uri="{BB962C8B-B14F-4D97-AF65-F5344CB8AC3E}">
        <p14:creationId xmlns:p14="http://schemas.microsoft.com/office/powerpoint/2010/main" val="34293242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5" name="Google Shape;845;p45"/>
          <p:cNvGrpSpPr/>
          <p:nvPr/>
        </p:nvGrpSpPr>
        <p:grpSpPr>
          <a:xfrm>
            <a:off x="1258850" y="1306275"/>
            <a:ext cx="1605492" cy="3301004"/>
            <a:chOff x="1258850" y="1306275"/>
            <a:chExt cx="1605492" cy="3301004"/>
          </a:xfrm>
        </p:grpSpPr>
        <p:sp>
          <p:nvSpPr>
            <p:cNvPr id="846" name="Google Shape;846;p45"/>
            <p:cNvSpPr/>
            <p:nvPr/>
          </p:nvSpPr>
          <p:spPr>
            <a:xfrm>
              <a:off x="1258850" y="1306275"/>
              <a:ext cx="1605492" cy="3301004"/>
            </a:xfrm>
            <a:custGeom>
              <a:avLst/>
              <a:gdLst/>
              <a:ahLst/>
              <a:cxnLst/>
              <a:rect l="l" t="t" r="r" b="b"/>
              <a:pathLst>
                <a:path w="103480" h="206345" extrusionOk="0">
                  <a:moveTo>
                    <a:pt x="61741" y="8558"/>
                  </a:moveTo>
                  <a:cubicBezTo>
                    <a:pt x="62649" y="8558"/>
                    <a:pt x="62637" y="9975"/>
                    <a:pt x="61704" y="9975"/>
                  </a:cubicBezTo>
                  <a:cubicBezTo>
                    <a:pt x="61677" y="9975"/>
                    <a:pt x="61650" y="9973"/>
                    <a:pt x="61623" y="9971"/>
                  </a:cubicBezTo>
                  <a:lnTo>
                    <a:pt x="40979" y="9971"/>
                  </a:lnTo>
                  <a:cubicBezTo>
                    <a:pt x="40952" y="9973"/>
                    <a:pt x="40925" y="9975"/>
                    <a:pt x="40898" y="9975"/>
                  </a:cubicBezTo>
                  <a:cubicBezTo>
                    <a:pt x="39965" y="9975"/>
                    <a:pt x="39952" y="8558"/>
                    <a:pt x="40861" y="8558"/>
                  </a:cubicBezTo>
                  <a:cubicBezTo>
                    <a:pt x="40899" y="8558"/>
                    <a:pt x="40938" y="8561"/>
                    <a:pt x="40979" y="8566"/>
                  </a:cubicBezTo>
                  <a:lnTo>
                    <a:pt x="61623" y="8566"/>
                  </a:lnTo>
                  <a:cubicBezTo>
                    <a:pt x="61664" y="8561"/>
                    <a:pt x="61703" y="8558"/>
                    <a:pt x="61741" y="8558"/>
                  </a:cubicBezTo>
                  <a:close/>
                  <a:moveTo>
                    <a:pt x="100713" y="16164"/>
                  </a:moveTo>
                  <a:lnTo>
                    <a:pt x="100713" y="189567"/>
                  </a:lnTo>
                  <a:lnTo>
                    <a:pt x="2987" y="189567"/>
                  </a:lnTo>
                  <a:lnTo>
                    <a:pt x="2987" y="16164"/>
                  </a:lnTo>
                  <a:close/>
                  <a:moveTo>
                    <a:pt x="22357" y="196638"/>
                  </a:moveTo>
                  <a:lnTo>
                    <a:pt x="22313" y="197165"/>
                  </a:lnTo>
                  <a:lnTo>
                    <a:pt x="18448" y="197165"/>
                  </a:lnTo>
                  <a:lnTo>
                    <a:pt x="18448" y="196638"/>
                  </a:lnTo>
                  <a:close/>
                  <a:moveTo>
                    <a:pt x="53277" y="196726"/>
                  </a:moveTo>
                  <a:cubicBezTo>
                    <a:pt x="53365" y="196726"/>
                    <a:pt x="53453" y="196814"/>
                    <a:pt x="53453" y="196945"/>
                  </a:cubicBezTo>
                  <a:lnTo>
                    <a:pt x="53453" y="199976"/>
                  </a:lnTo>
                  <a:cubicBezTo>
                    <a:pt x="53453" y="200064"/>
                    <a:pt x="53365" y="200152"/>
                    <a:pt x="53234" y="200152"/>
                  </a:cubicBezTo>
                  <a:lnTo>
                    <a:pt x="50203" y="200152"/>
                  </a:lnTo>
                  <a:cubicBezTo>
                    <a:pt x="50071" y="200152"/>
                    <a:pt x="49983" y="200064"/>
                    <a:pt x="49983" y="199976"/>
                  </a:cubicBezTo>
                  <a:lnTo>
                    <a:pt x="49983" y="196945"/>
                  </a:lnTo>
                  <a:cubicBezTo>
                    <a:pt x="49983" y="196814"/>
                    <a:pt x="50071" y="196726"/>
                    <a:pt x="50203" y="196726"/>
                  </a:cubicBezTo>
                  <a:close/>
                  <a:moveTo>
                    <a:pt x="80706" y="196517"/>
                  </a:moveTo>
                  <a:cubicBezTo>
                    <a:pt x="80761" y="196517"/>
                    <a:pt x="80816" y="196528"/>
                    <a:pt x="80860" y="196550"/>
                  </a:cubicBezTo>
                  <a:cubicBezTo>
                    <a:pt x="80948" y="196638"/>
                    <a:pt x="80948" y="196770"/>
                    <a:pt x="80860" y="196858"/>
                  </a:cubicBezTo>
                  <a:lnTo>
                    <a:pt x="79455" y="198263"/>
                  </a:lnTo>
                  <a:cubicBezTo>
                    <a:pt x="79367" y="198351"/>
                    <a:pt x="79323" y="198439"/>
                    <a:pt x="79323" y="198527"/>
                  </a:cubicBezTo>
                  <a:cubicBezTo>
                    <a:pt x="79323" y="198614"/>
                    <a:pt x="79367" y="198702"/>
                    <a:pt x="79455" y="198790"/>
                  </a:cubicBezTo>
                  <a:lnTo>
                    <a:pt x="80860" y="200196"/>
                  </a:lnTo>
                  <a:cubicBezTo>
                    <a:pt x="80948" y="200284"/>
                    <a:pt x="80948" y="200415"/>
                    <a:pt x="80860" y="200503"/>
                  </a:cubicBezTo>
                  <a:cubicBezTo>
                    <a:pt x="80816" y="200547"/>
                    <a:pt x="80761" y="200569"/>
                    <a:pt x="80706" y="200569"/>
                  </a:cubicBezTo>
                  <a:cubicBezTo>
                    <a:pt x="80652" y="200569"/>
                    <a:pt x="80597" y="200547"/>
                    <a:pt x="80553" y="200503"/>
                  </a:cubicBezTo>
                  <a:lnTo>
                    <a:pt x="79147" y="199098"/>
                  </a:lnTo>
                  <a:cubicBezTo>
                    <a:pt x="79015" y="198922"/>
                    <a:pt x="78928" y="198746"/>
                    <a:pt x="78928" y="198527"/>
                  </a:cubicBezTo>
                  <a:cubicBezTo>
                    <a:pt x="78928" y="198307"/>
                    <a:pt x="79015" y="198131"/>
                    <a:pt x="79147" y="198000"/>
                  </a:cubicBezTo>
                  <a:lnTo>
                    <a:pt x="80553" y="196550"/>
                  </a:lnTo>
                  <a:cubicBezTo>
                    <a:pt x="80597" y="196528"/>
                    <a:pt x="80652" y="196517"/>
                    <a:pt x="80706" y="196517"/>
                  </a:cubicBezTo>
                  <a:close/>
                  <a:moveTo>
                    <a:pt x="15461" y="1"/>
                  </a:moveTo>
                  <a:cubicBezTo>
                    <a:pt x="6940" y="1"/>
                    <a:pt x="1" y="6941"/>
                    <a:pt x="1" y="15461"/>
                  </a:cubicBezTo>
                  <a:lnTo>
                    <a:pt x="1" y="190884"/>
                  </a:lnTo>
                  <a:cubicBezTo>
                    <a:pt x="1" y="199405"/>
                    <a:pt x="6940" y="206345"/>
                    <a:pt x="15461" y="206345"/>
                  </a:cubicBezTo>
                  <a:lnTo>
                    <a:pt x="88019" y="206345"/>
                  </a:lnTo>
                  <a:cubicBezTo>
                    <a:pt x="96540" y="206345"/>
                    <a:pt x="103480" y="199405"/>
                    <a:pt x="103480" y="190884"/>
                  </a:cubicBezTo>
                  <a:lnTo>
                    <a:pt x="103480" y="15461"/>
                  </a:lnTo>
                  <a:cubicBezTo>
                    <a:pt x="103480" y="6941"/>
                    <a:pt x="96540" y="1"/>
                    <a:pt x="88019" y="1"/>
                  </a:cubicBezTo>
                  <a:close/>
                </a:path>
              </a:pathLst>
            </a:custGeom>
            <a:noFill/>
            <a:ln w="19050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grpSp>
          <p:nvGrpSpPr>
            <p:cNvPr id="847" name="Google Shape;847;p45"/>
            <p:cNvGrpSpPr/>
            <p:nvPr/>
          </p:nvGrpSpPr>
          <p:grpSpPr>
            <a:xfrm>
              <a:off x="1312596" y="1575948"/>
              <a:ext cx="1499279" cy="2753185"/>
              <a:chOff x="839571" y="1575948"/>
              <a:chExt cx="1499279" cy="2753185"/>
            </a:xfrm>
          </p:grpSpPr>
          <p:sp>
            <p:nvSpPr>
              <p:cNvPr id="848" name="Google Shape;848;p45"/>
              <p:cNvSpPr/>
              <p:nvPr/>
            </p:nvSpPr>
            <p:spPr>
              <a:xfrm>
                <a:off x="839571" y="1575948"/>
                <a:ext cx="1497053" cy="2544587"/>
              </a:xfrm>
              <a:custGeom>
                <a:avLst/>
                <a:gdLst/>
                <a:ahLst/>
                <a:cxnLst/>
                <a:rect l="l" t="t" r="r" b="b"/>
                <a:pathLst>
                  <a:path w="113931" h="193652" extrusionOk="0">
                    <a:moveTo>
                      <a:pt x="1" y="0"/>
                    </a:moveTo>
                    <a:lnTo>
                      <a:pt x="1" y="193651"/>
                    </a:lnTo>
                    <a:lnTo>
                      <a:pt x="113931" y="193651"/>
                    </a:lnTo>
                    <a:lnTo>
                      <a:pt x="1139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45"/>
              <p:cNvSpPr/>
              <p:nvPr/>
            </p:nvSpPr>
            <p:spPr>
              <a:xfrm>
                <a:off x="841796" y="4120522"/>
                <a:ext cx="1497053" cy="208611"/>
              </a:xfrm>
              <a:custGeom>
                <a:avLst/>
                <a:gdLst/>
                <a:ahLst/>
                <a:cxnLst/>
                <a:rect l="l" t="t" r="r" b="b"/>
                <a:pathLst>
                  <a:path w="113931" h="15876" extrusionOk="0">
                    <a:moveTo>
                      <a:pt x="1" y="0"/>
                    </a:moveTo>
                    <a:lnTo>
                      <a:pt x="1" y="15876"/>
                    </a:lnTo>
                    <a:lnTo>
                      <a:pt x="113931" y="15876"/>
                    </a:lnTo>
                    <a:lnTo>
                      <a:pt x="1139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45"/>
              <p:cNvSpPr/>
              <p:nvPr/>
            </p:nvSpPr>
            <p:spPr>
              <a:xfrm>
                <a:off x="947626" y="4174541"/>
                <a:ext cx="78564" cy="78577"/>
              </a:xfrm>
              <a:custGeom>
                <a:avLst/>
                <a:gdLst/>
                <a:ahLst/>
                <a:cxnLst/>
                <a:rect l="l" t="t" r="r" b="b"/>
                <a:pathLst>
                  <a:path w="5979" h="5980" extrusionOk="0">
                    <a:moveTo>
                      <a:pt x="2988" y="1"/>
                    </a:moveTo>
                    <a:lnTo>
                      <a:pt x="0" y="2342"/>
                    </a:lnTo>
                    <a:lnTo>
                      <a:pt x="0" y="5980"/>
                    </a:lnTo>
                    <a:lnTo>
                      <a:pt x="2065" y="5980"/>
                    </a:lnTo>
                    <a:lnTo>
                      <a:pt x="2065" y="3636"/>
                    </a:lnTo>
                    <a:lnTo>
                      <a:pt x="3911" y="3636"/>
                    </a:lnTo>
                    <a:lnTo>
                      <a:pt x="3911" y="5980"/>
                    </a:lnTo>
                    <a:lnTo>
                      <a:pt x="5978" y="5980"/>
                    </a:lnTo>
                    <a:lnTo>
                      <a:pt x="5978" y="2342"/>
                    </a:lnTo>
                    <a:lnTo>
                      <a:pt x="2988" y="1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45"/>
              <p:cNvSpPr/>
              <p:nvPr/>
            </p:nvSpPr>
            <p:spPr>
              <a:xfrm>
                <a:off x="1246101" y="4170112"/>
                <a:ext cx="84714" cy="87394"/>
              </a:xfrm>
              <a:custGeom>
                <a:avLst/>
                <a:gdLst/>
                <a:ahLst/>
                <a:cxnLst/>
                <a:rect l="l" t="t" r="r" b="b"/>
                <a:pathLst>
                  <a:path w="6447" h="6651" extrusionOk="0">
                    <a:moveTo>
                      <a:pt x="2771" y="536"/>
                    </a:moveTo>
                    <a:cubicBezTo>
                      <a:pt x="4004" y="536"/>
                      <a:pt x="5008" y="1537"/>
                      <a:pt x="5008" y="2770"/>
                    </a:cubicBezTo>
                    <a:cubicBezTo>
                      <a:pt x="5008" y="4007"/>
                      <a:pt x="4004" y="5009"/>
                      <a:pt x="2771" y="5009"/>
                    </a:cubicBezTo>
                    <a:cubicBezTo>
                      <a:pt x="1537" y="5009"/>
                      <a:pt x="532" y="4007"/>
                      <a:pt x="532" y="2770"/>
                    </a:cubicBezTo>
                    <a:cubicBezTo>
                      <a:pt x="532" y="1537"/>
                      <a:pt x="1537" y="536"/>
                      <a:pt x="2771" y="536"/>
                    </a:cubicBezTo>
                    <a:close/>
                    <a:moveTo>
                      <a:pt x="2771" y="1"/>
                    </a:moveTo>
                    <a:cubicBezTo>
                      <a:pt x="1244" y="1"/>
                      <a:pt x="1" y="1245"/>
                      <a:pt x="1" y="2770"/>
                    </a:cubicBezTo>
                    <a:cubicBezTo>
                      <a:pt x="1" y="4300"/>
                      <a:pt x="1244" y="5544"/>
                      <a:pt x="2771" y="5544"/>
                    </a:cubicBezTo>
                    <a:cubicBezTo>
                      <a:pt x="3387" y="5544"/>
                      <a:pt x="3959" y="5339"/>
                      <a:pt x="4419" y="4995"/>
                    </a:cubicBezTo>
                    <a:lnTo>
                      <a:pt x="5963" y="6572"/>
                    </a:lnTo>
                    <a:cubicBezTo>
                      <a:pt x="6013" y="6627"/>
                      <a:pt x="6085" y="6651"/>
                      <a:pt x="6153" y="6651"/>
                    </a:cubicBezTo>
                    <a:cubicBezTo>
                      <a:pt x="6222" y="6651"/>
                      <a:pt x="6290" y="6627"/>
                      <a:pt x="6340" y="6576"/>
                    </a:cubicBezTo>
                    <a:cubicBezTo>
                      <a:pt x="6447" y="6474"/>
                      <a:pt x="6447" y="6303"/>
                      <a:pt x="6344" y="6198"/>
                    </a:cubicBezTo>
                    <a:lnTo>
                      <a:pt x="4815" y="4638"/>
                    </a:lnTo>
                    <a:cubicBezTo>
                      <a:pt x="5264" y="4144"/>
                      <a:pt x="5540" y="3490"/>
                      <a:pt x="5540" y="2770"/>
                    </a:cubicBezTo>
                    <a:cubicBezTo>
                      <a:pt x="5540" y="1245"/>
                      <a:pt x="4300" y="1"/>
                      <a:pt x="2771" y="1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45"/>
              <p:cNvSpPr/>
              <p:nvPr/>
            </p:nvSpPr>
            <p:spPr>
              <a:xfrm>
                <a:off x="1547900" y="4173608"/>
                <a:ext cx="80404" cy="80404"/>
              </a:xfrm>
              <a:custGeom>
                <a:avLst/>
                <a:gdLst/>
                <a:ahLst/>
                <a:cxnLst/>
                <a:rect l="l" t="t" r="r" b="b"/>
                <a:pathLst>
                  <a:path w="6119" h="6119" extrusionOk="0">
                    <a:moveTo>
                      <a:pt x="1224" y="1"/>
                    </a:moveTo>
                    <a:cubicBezTo>
                      <a:pt x="549" y="1"/>
                      <a:pt x="1" y="549"/>
                      <a:pt x="1" y="1224"/>
                    </a:cubicBezTo>
                    <a:lnTo>
                      <a:pt x="1" y="4896"/>
                    </a:lnTo>
                    <a:cubicBezTo>
                      <a:pt x="1" y="5570"/>
                      <a:pt x="549" y="6119"/>
                      <a:pt x="1224" y="6119"/>
                    </a:cubicBezTo>
                    <a:lnTo>
                      <a:pt x="4893" y="6119"/>
                    </a:lnTo>
                    <a:cubicBezTo>
                      <a:pt x="5570" y="6119"/>
                      <a:pt x="6119" y="5570"/>
                      <a:pt x="6119" y="4896"/>
                    </a:cubicBezTo>
                    <a:lnTo>
                      <a:pt x="6119" y="1224"/>
                    </a:lnTo>
                    <a:cubicBezTo>
                      <a:pt x="6119" y="549"/>
                      <a:pt x="5570" y="1"/>
                      <a:pt x="4893" y="1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45"/>
              <p:cNvSpPr/>
              <p:nvPr/>
            </p:nvSpPr>
            <p:spPr>
              <a:xfrm>
                <a:off x="1563484" y="4189192"/>
                <a:ext cx="49249" cy="49249"/>
              </a:xfrm>
              <a:custGeom>
                <a:avLst/>
                <a:gdLst/>
                <a:ahLst/>
                <a:cxnLst/>
                <a:rect l="l" t="t" r="r" b="b"/>
                <a:pathLst>
                  <a:path w="3748" h="3748" extrusionOk="0">
                    <a:moveTo>
                      <a:pt x="1414" y="0"/>
                    </a:moveTo>
                    <a:lnTo>
                      <a:pt x="1414" y="1414"/>
                    </a:lnTo>
                    <a:lnTo>
                      <a:pt x="0" y="1414"/>
                    </a:lnTo>
                    <a:lnTo>
                      <a:pt x="0" y="2334"/>
                    </a:lnTo>
                    <a:lnTo>
                      <a:pt x="1414" y="2334"/>
                    </a:lnTo>
                    <a:lnTo>
                      <a:pt x="1414" y="3747"/>
                    </a:lnTo>
                    <a:lnTo>
                      <a:pt x="2330" y="3747"/>
                    </a:lnTo>
                    <a:lnTo>
                      <a:pt x="2330" y="2334"/>
                    </a:lnTo>
                    <a:lnTo>
                      <a:pt x="3747" y="2334"/>
                    </a:lnTo>
                    <a:lnTo>
                      <a:pt x="3747" y="1414"/>
                    </a:lnTo>
                    <a:lnTo>
                      <a:pt x="2330" y="1414"/>
                    </a:lnTo>
                    <a:lnTo>
                      <a:pt x="233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45"/>
              <p:cNvSpPr/>
              <p:nvPr/>
            </p:nvSpPr>
            <p:spPr>
              <a:xfrm>
                <a:off x="1841330" y="4173647"/>
                <a:ext cx="84398" cy="80364"/>
              </a:xfrm>
              <a:custGeom>
                <a:avLst/>
                <a:gdLst/>
                <a:ahLst/>
                <a:cxnLst/>
                <a:rect l="l" t="t" r="r" b="b"/>
                <a:pathLst>
                  <a:path w="6423" h="6116" extrusionOk="0">
                    <a:moveTo>
                      <a:pt x="1738" y="1"/>
                    </a:moveTo>
                    <a:cubicBezTo>
                      <a:pt x="1646" y="1"/>
                      <a:pt x="1550" y="4"/>
                      <a:pt x="1448" y="15"/>
                    </a:cubicBezTo>
                    <a:cubicBezTo>
                      <a:pt x="818" y="76"/>
                      <a:pt x="89" y="652"/>
                      <a:pt x="0" y="1756"/>
                    </a:cubicBezTo>
                    <a:lnTo>
                      <a:pt x="0" y="2123"/>
                    </a:lnTo>
                    <a:cubicBezTo>
                      <a:pt x="86" y="3180"/>
                      <a:pt x="883" y="4481"/>
                      <a:pt x="3213" y="6116"/>
                    </a:cubicBezTo>
                    <a:cubicBezTo>
                      <a:pt x="5544" y="4481"/>
                      <a:pt x="6341" y="3180"/>
                      <a:pt x="6422" y="2123"/>
                    </a:cubicBezTo>
                    <a:lnTo>
                      <a:pt x="6422" y="1756"/>
                    </a:lnTo>
                    <a:cubicBezTo>
                      <a:pt x="6333" y="652"/>
                      <a:pt x="5608" y="76"/>
                      <a:pt x="4978" y="15"/>
                    </a:cubicBezTo>
                    <a:cubicBezTo>
                      <a:pt x="4876" y="4"/>
                      <a:pt x="4777" y="1"/>
                      <a:pt x="4688" y="1"/>
                    </a:cubicBezTo>
                    <a:cubicBezTo>
                      <a:pt x="3962" y="1"/>
                      <a:pt x="3612" y="314"/>
                      <a:pt x="3213" y="792"/>
                    </a:cubicBezTo>
                    <a:cubicBezTo>
                      <a:pt x="2814" y="314"/>
                      <a:pt x="2464" y="1"/>
                      <a:pt x="1738" y="1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855;p45"/>
              <p:cNvSpPr/>
              <p:nvPr/>
            </p:nvSpPr>
            <p:spPr>
              <a:xfrm>
                <a:off x="890769" y="2336754"/>
                <a:ext cx="11655" cy="45451"/>
              </a:xfrm>
              <a:custGeom>
                <a:avLst/>
                <a:gdLst/>
                <a:ahLst/>
                <a:cxnLst/>
                <a:rect l="l" t="t" r="r" b="b"/>
                <a:pathLst>
                  <a:path w="887" h="3459" extrusionOk="0">
                    <a:moveTo>
                      <a:pt x="587" y="1"/>
                    </a:moveTo>
                    <a:cubicBezTo>
                      <a:pt x="505" y="1"/>
                      <a:pt x="437" y="25"/>
                      <a:pt x="379" y="72"/>
                    </a:cubicBezTo>
                    <a:cubicBezTo>
                      <a:pt x="321" y="124"/>
                      <a:pt x="290" y="188"/>
                      <a:pt x="290" y="270"/>
                    </a:cubicBezTo>
                    <a:cubicBezTo>
                      <a:pt x="290" y="352"/>
                      <a:pt x="321" y="416"/>
                      <a:pt x="379" y="464"/>
                    </a:cubicBezTo>
                    <a:cubicBezTo>
                      <a:pt x="433" y="505"/>
                      <a:pt x="502" y="529"/>
                      <a:pt x="587" y="529"/>
                    </a:cubicBezTo>
                    <a:cubicBezTo>
                      <a:pt x="788" y="529"/>
                      <a:pt x="887" y="440"/>
                      <a:pt x="887" y="270"/>
                    </a:cubicBezTo>
                    <a:cubicBezTo>
                      <a:pt x="887" y="188"/>
                      <a:pt x="856" y="124"/>
                      <a:pt x="794" y="72"/>
                    </a:cubicBezTo>
                    <a:cubicBezTo>
                      <a:pt x="736" y="25"/>
                      <a:pt x="668" y="1"/>
                      <a:pt x="587" y="1"/>
                    </a:cubicBezTo>
                    <a:close/>
                    <a:moveTo>
                      <a:pt x="825" y="792"/>
                    </a:moveTo>
                    <a:cubicBezTo>
                      <a:pt x="805" y="792"/>
                      <a:pt x="723" y="795"/>
                      <a:pt x="576" y="808"/>
                    </a:cubicBezTo>
                    <a:cubicBezTo>
                      <a:pt x="430" y="819"/>
                      <a:pt x="351" y="825"/>
                      <a:pt x="345" y="828"/>
                    </a:cubicBezTo>
                    <a:cubicBezTo>
                      <a:pt x="318" y="836"/>
                      <a:pt x="304" y="846"/>
                      <a:pt x="304" y="866"/>
                    </a:cubicBezTo>
                    <a:lnTo>
                      <a:pt x="307" y="890"/>
                    </a:lnTo>
                    <a:cubicBezTo>
                      <a:pt x="341" y="1254"/>
                      <a:pt x="355" y="1537"/>
                      <a:pt x="355" y="1738"/>
                    </a:cubicBezTo>
                    <a:cubicBezTo>
                      <a:pt x="355" y="1841"/>
                      <a:pt x="358" y="1993"/>
                      <a:pt x="365" y="2198"/>
                    </a:cubicBezTo>
                    <a:cubicBezTo>
                      <a:pt x="372" y="2402"/>
                      <a:pt x="376" y="2556"/>
                      <a:pt x="376" y="2658"/>
                    </a:cubicBezTo>
                    <a:cubicBezTo>
                      <a:pt x="376" y="2801"/>
                      <a:pt x="348" y="2897"/>
                      <a:pt x="300" y="2944"/>
                    </a:cubicBezTo>
                    <a:cubicBezTo>
                      <a:pt x="260" y="2985"/>
                      <a:pt x="171" y="3015"/>
                      <a:pt x="28" y="3043"/>
                    </a:cubicBezTo>
                    <a:cubicBezTo>
                      <a:pt x="8" y="3047"/>
                      <a:pt x="0" y="3060"/>
                      <a:pt x="0" y="3087"/>
                    </a:cubicBezTo>
                    <a:cubicBezTo>
                      <a:pt x="0" y="3105"/>
                      <a:pt x="4" y="3132"/>
                      <a:pt x="8" y="3169"/>
                    </a:cubicBezTo>
                    <a:cubicBezTo>
                      <a:pt x="11" y="3205"/>
                      <a:pt x="14" y="3232"/>
                      <a:pt x="14" y="3252"/>
                    </a:cubicBezTo>
                    <a:lnTo>
                      <a:pt x="14" y="3252"/>
                    </a:lnTo>
                    <a:cubicBezTo>
                      <a:pt x="14" y="3252"/>
                      <a:pt x="14" y="3252"/>
                      <a:pt x="14" y="3252"/>
                    </a:cubicBezTo>
                    <a:cubicBezTo>
                      <a:pt x="14" y="3252"/>
                      <a:pt x="13" y="3276"/>
                      <a:pt x="8" y="3322"/>
                    </a:cubicBezTo>
                    <a:cubicBezTo>
                      <a:pt x="4" y="3363"/>
                      <a:pt x="8" y="3394"/>
                      <a:pt x="14" y="3414"/>
                    </a:cubicBezTo>
                    <a:cubicBezTo>
                      <a:pt x="18" y="3441"/>
                      <a:pt x="31" y="3459"/>
                      <a:pt x="55" y="3459"/>
                    </a:cubicBezTo>
                    <a:cubicBezTo>
                      <a:pt x="103" y="3459"/>
                      <a:pt x="181" y="3441"/>
                      <a:pt x="287" y="3411"/>
                    </a:cubicBezTo>
                    <a:cubicBezTo>
                      <a:pt x="654" y="3306"/>
                      <a:pt x="842" y="3047"/>
                      <a:pt x="842" y="2634"/>
                    </a:cubicBezTo>
                    <a:cubicBezTo>
                      <a:pt x="842" y="2529"/>
                      <a:pt x="838" y="2372"/>
                      <a:pt x="835" y="2164"/>
                    </a:cubicBezTo>
                    <a:cubicBezTo>
                      <a:pt x="835" y="1957"/>
                      <a:pt x="832" y="1800"/>
                      <a:pt x="832" y="1697"/>
                    </a:cubicBezTo>
                    <a:cubicBezTo>
                      <a:pt x="832" y="1602"/>
                      <a:pt x="835" y="1459"/>
                      <a:pt x="846" y="1271"/>
                    </a:cubicBezTo>
                    <a:cubicBezTo>
                      <a:pt x="852" y="1081"/>
                      <a:pt x="859" y="941"/>
                      <a:pt x="859" y="846"/>
                    </a:cubicBezTo>
                    <a:cubicBezTo>
                      <a:pt x="859" y="808"/>
                      <a:pt x="846" y="792"/>
                      <a:pt x="825" y="792"/>
                    </a:cubicBezTo>
                    <a:close/>
                  </a:path>
                </a:pathLst>
              </a:custGeom>
              <a:solidFill>
                <a:srgbClr val="04435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856;p45"/>
              <p:cNvSpPr/>
              <p:nvPr/>
            </p:nvSpPr>
            <p:spPr>
              <a:xfrm>
                <a:off x="906708" y="2333981"/>
                <a:ext cx="25439" cy="39985"/>
              </a:xfrm>
              <a:custGeom>
                <a:avLst/>
                <a:gdLst/>
                <a:ahLst/>
                <a:cxnLst/>
                <a:rect l="l" t="t" r="r" b="b"/>
                <a:pathLst>
                  <a:path w="1936" h="3043" extrusionOk="0">
                    <a:moveTo>
                      <a:pt x="535" y="1"/>
                    </a:moveTo>
                    <a:cubicBezTo>
                      <a:pt x="508" y="1"/>
                      <a:pt x="463" y="8"/>
                      <a:pt x="402" y="17"/>
                    </a:cubicBezTo>
                    <a:cubicBezTo>
                      <a:pt x="344" y="28"/>
                      <a:pt x="300" y="34"/>
                      <a:pt x="270" y="34"/>
                    </a:cubicBezTo>
                    <a:cubicBezTo>
                      <a:pt x="133" y="34"/>
                      <a:pt x="51" y="38"/>
                      <a:pt x="28" y="48"/>
                    </a:cubicBezTo>
                    <a:cubicBezTo>
                      <a:pt x="11" y="52"/>
                      <a:pt x="1" y="69"/>
                      <a:pt x="1" y="93"/>
                    </a:cubicBezTo>
                    <a:cubicBezTo>
                      <a:pt x="1" y="96"/>
                      <a:pt x="4" y="110"/>
                      <a:pt x="7" y="127"/>
                    </a:cubicBezTo>
                    <a:cubicBezTo>
                      <a:pt x="28" y="457"/>
                      <a:pt x="37" y="709"/>
                      <a:pt x="42" y="876"/>
                    </a:cubicBezTo>
                    <a:cubicBezTo>
                      <a:pt x="62" y="1424"/>
                      <a:pt x="69" y="1783"/>
                      <a:pt x="69" y="1949"/>
                    </a:cubicBezTo>
                    <a:lnTo>
                      <a:pt x="69" y="2981"/>
                    </a:lnTo>
                    <a:cubicBezTo>
                      <a:pt x="69" y="3019"/>
                      <a:pt x="86" y="3039"/>
                      <a:pt x="119" y="3039"/>
                    </a:cubicBezTo>
                    <a:lnTo>
                      <a:pt x="317" y="3039"/>
                    </a:lnTo>
                    <a:cubicBezTo>
                      <a:pt x="405" y="3042"/>
                      <a:pt x="474" y="3042"/>
                      <a:pt x="515" y="3042"/>
                    </a:cubicBezTo>
                    <a:cubicBezTo>
                      <a:pt x="545" y="3042"/>
                      <a:pt x="562" y="3022"/>
                      <a:pt x="562" y="2981"/>
                    </a:cubicBezTo>
                    <a:lnTo>
                      <a:pt x="562" y="1714"/>
                    </a:lnTo>
                    <a:cubicBezTo>
                      <a:pt x="562" y="1643"/>
                      <a:pt x="630" y="1564"/>
                      <a:pt x="764" y="1482"/>
                    </a:cubicBezTo>
                    <a:cubicBezTo>
                      <a:pt x="889" y="1404"/>
                      <a:pt x="992" y="1363"/>
                      <a:pt x="1070" y="1363"/>
                    </a:cubicBezTo>
                    <a:cubicBezTo>
                      <a:pt x="1312" y="1363"/>
                      <a:pt x="1435" y="1493"/>
                      <a:pt x="1435" y="1748"/>
                    </a:cubicBezTo>
                    <a:cubicBezTo>
                      <a:pt x="1435" y="1816"/>
                      <a:pt x="1438" y="1915"/>
                      <a:pt x="1441" y="2048"/>
                    </a:cubicBezTo>
                    <a:cubicBezTo>
                      <a:pt x="1448" y="2181"/>
                      <a:pt x="1448" y="2280"/>
                      <a:pt x="1448" y="2348"/>
                    </a:cubicBezTo>
                    <a:cubicBezTo>
                      <a:pt x="1448" y="2416"/>
                      <a:pt x="1448" y="2522"/>
                      <a:pt x="1441" y="2658"/>
                    </a:cubicBezTo>
                    <a:cubicBezTo>
                      <a:pt x="1438" y="2797"/>
                      <a:pt x="1435" y="2899"/>
                      <a:pt x="1435" y="2968"/>
                    </a:cubicBezTo>
                    <a:cubicBezTo>
                      <a:pt x="1435" y="3015"/>
                      <a:pt x="1452" y="3039"/>
                      <a:pt x="1489" y="3039"/>
                    </a:cubicBezTo>
                    <a:lnTo>
                      <a:pt x="1690" y="3039"/>
                    </a:lnTo>
                    <a:cubicBezTo>
                      <a:pt x="1779" y="3042"/>
                      <a:pt x="1847" y="3042"/>
                      <a:pt x="1891" y="3042"/>
                    </a:cubicBezTo>
                    <a:cubicBezTo>
                      <a:pt x="1918" y="3042"/>
                      <a:pt x="1935" y="3015"/>
                      <a:pt x="1935" y="2965"/>
                    </a:cubicBezTo>
                    <a:cubicBezTo>
                      <a:pt x="1935" y="2876"/>
                      <a:pt x="1932" y="2740"/>
                      <a:pt x="1932" y="2559"/>
                    </a:cubicBezTo>
                    <a:cubicBezTo>
                      <a:pt x="1929" y="2379"/>
                      <a:pt x="1925" y="2242"/>
                      <a:pt x="1925" y="2150"/>
                    </a:cubicBezTo>
                    <a:cubicBezTo>
                      <a:pt x="1925" y="2106"/>
                      <a:pt x="1929" y="2038"/>
                      <a:pt x="1929" y="1946"/>
                    </a:cubicBezTo>
                    <a:cubicBezTo>
                      <a:pt x="1932" y="1854"/>
                      <a:pt x="1932" y="1786"/>
                      <a:pt x="1932" y="1742"/>
                    </a:cubicBezTo>
                    <a:cubicBezTo>
                      <a:pt x="1932" y="1489"/>
                      <a:pt x="1894" y="1305"/>
                      <a:pt x="1823" y="1187"/>
                    </a:cubicBezTo>
                    <a:cubicBezTo>
                      <a:pt x="1721" y="1030"/>
                      <a:pt x="1537" y="948"/>
                      <a:pt x="1271" y="948"/>
                    </a:cubicBezTo>
                    <a:cubicBezTo>
                      <a:pt x="1114" y="948"/>
                      <a:pt x="968" y="992"/>
                      <a:pt x="828" y="1077"/>
                    </a:cubicBezTo>
                    <a:cubicBezTo>
                      <a:pt x="712" y="1166"/>
                      <a:pt x="620" y="1240"/>
                      <a:pt x="545" y="1302"/>
                    </a:cubicBezTo>
                    <a:cubicBezTo>
                      <a:pt x="535" y="1299"/>
                      <a:pt x="528" y="1281"/>
                      <a:pt x="528" y="1251"/>
                    </a:cubicBezTo>
                    <a:cubicBezTo>
                      <a:pt x="528" y="1115"/>
                      <a:pt x="535" y="913"/>
                      <a:pt x="545" y="644"/>
                    </a:cubicBezTo>
                    <a:cubicBezTo>
                      <a:pt x="556" y="379"/>
                      <a:pt x="562" y="178"/>
                      <a:pt x="562" y="42"/>
                    </a:cubicBezTo>
                    <a:cubicBezTo>
                      <a:pt x="562" y="14"/>
                      <a:pt x="553" y="1"/>
                      <a:pt x="535" y="1"/>
                    </a:cubicBezTo>
                    <a:close/>
                  </a:path>
                </a:pathLst>
              </a:custGeom>
              <a:solidFill>
                <a:srgbClr val="04435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857;p45"/>
              <p:cNvSpPr/>
              <p:nvPr/>
            </p:nvSpPr>
            <p:spPr>
              <a:xfrm>
                <a:off x="935760" y="2346123"/>
                <a:ext cx="27187" cy="28435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2164" extrusionOk="0">
                    <a:moveTo>
                      <a:pt x="1036" y="439"/>
                    </a:moveTo>
                    <a:cubicBezTo>
                      <a:pt x="1206" y="439"/>
                      <a:pt x="1346" y="504"/>
                      <a:pt x="1458" y="634"/>
                    </a:cubicBezTo>
                    <a:cubicBezTo>
                      <a:pt x="1564" y="756"/>
                      <a:pt x="1619" y="906"/>
                      <a:pt x="1619" y="1080"/>
                    </a:cubicBezTo>
                    <a:cubicBezTo>
                      <a:pt x="1619" y="1250"/>
                      <a:pt x="1564" y="1397"/>
                      <a:pt x="1458" y="1522"/>
                    </a:cubicBezTo>
                    <a:cubicBezTo>
                      <a:pt x="1346" y="1656"/>
                      <a:pt x="1203" y="1720"/>
                      <a:pt x="1036" y="1720"/>
                    </a:cubicBezTo>
                    <a:cubicBezTo>
                      <a:pt x="866" y="1720"/>
                      <a:pt x="726" y="1656"/>
                      <a:pt x="610" y="1522"/>
                    </a:cubicBezTo>
                    <a:cubicBezTo>
                      <a:pt x="504" y="1397"/>
                      <a:pt x="450" y="1250"/>
                      <a:pt x="450" y="1080"/>
                    </a:cubicBezTo>
                    <a:cubicBezTo>
                      <a:pt x="450" y="906"/>
                      <a:pt x="504" y="756"/>
                      <a:pt x="610" y="634"/>
                    </a:cubicBezTo>
                    <a:cubicBezTo>
                      <a:pt x="722" y="504"/>
                      <a:pt x="862" y="439"/>
                      <a:pt x="1036" y="439"/>
                    </a:cubicBezTo>
                    <a:close/>
                    <a:moveTo>
                      <a:pt x="1036" y="0"/>
                    </a:moveTo>
                    <a:cubicBezTo>
                      <a:pt x="740" y="0"/>
                      <a:pt x="491" y="106"/>
                      <a:pt x="290" y="320"/>
                    </a:cubicBezTo>
                    <a:cubicBezTo>
                      <a:pt x="95" y="528"/>
                      <a:pt x="1" y="780"/>
                      <a:pt x="1" y="1080"/>
                    </a:cubicBezTo>
                    <a:cubicBezTo>
                      <a:pt x="1" y="1376"/>
                      <a:pt x="95" y="1632"/>
                      <a:pt x="290" y="1840"/>
                    </a:cubicBezTo>
                    <a:cubicBezTo>
                      <a:pt x="491" y="2054"/>
                      <a:pt x="740" y="2163"/>
                      <a:pt x="1036" y="2163"/>
                    </a:cubicBezTo>
                    <a:cubicBezTo>
                      <a:pt x="1329" y="2163"/>
                      <a:pt x="1578" y="2054"/>
                      <a:pt x="1776" y="1836"/>
                    </a:cubicBezTo>
                    <a:cubicBezTo>
                      <a:pt x="1969" y="1628"/>
                      <a:pt x="2068" y="1373"/>
                      <a:pt x="2068" y="1076"/>
                    </a:cubicBezTo>
                    <a:cubicBezTo>
                      <a:pt x="2068" y="780"/>
                      <a:pt x="1969" y="528"/>
                      <a:pt x="1776" y="320"/>
                    </a:cubicBezTo>
                    <a:cubicBezTo>
                      <a:pt x="1574" y="106"/>
                      <a:pt x="1329" y="0"/>
                      <a:pt x="1036" y="0"/>
                    </a:cubicBezTo>
                    <a:close/>
                  </a:path>
                </a:pathLst>
              </a:custGeom>
              <a:solidFill>
                <a:srgbClr val="04435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" name="Google Shape;858;p45"/>
              <p:cNvSpPr/>
              <p:nvPr/>
            </p:nvSpPr>
            <p:spPr>
              <a:xfrm>
                <a:off x="965798" y="2346425"/>
                <a:ext cx="25846" cy="27541"/>
              </a:xfrm>
              <a:custGeom>
                <a:avLst/>
                <a:gdLst/>
                <a:ahLst/>
                <a:cxnLst/>
                <a:rect l="l" t="t" r="r" b="b"/>
                <a:pathLst>
                  <a:path w="1967" h="2096" extrusionOk="0">
                    <a:moveTo>
                      <a:pt x="1305" y="1"/>
                    </a:moveTo>
                    <a:cubicBezTo>
                      <a:pt x="1166" y="1"/>
                      <a:pt x="1023" y="48"/>
                      <a:pt x="872" y="137"/>
                    </a:cubicBezTo>
                    <a:cubicBezTo>
                      <a:pt x="749" y="226"/>
                      <a:pt x="655" y="297"/>
                      <a:pt x="579" y="355"/>
                    </a:cubicBezTo>
                    <a:cubicBezTo>
                      <a:pt x="552" y="266"/>
                      <a:pt x="535" y="178"/>
                      <a:pt x="528" y="89"/>
                    </a:cubicBezTo>
                    <a:cubicBezTo>
                      <a:pt x="528" y="65"/>
                      <a:pt x="521" y="56"/>
                      <a:pt x="512" y="56"/>
                    </a:cubicBezTo>
                    <a:cubicBezTo>
                      <a:pt x="504" y="56"/>
                      <a:pt x="426" y="65"/>
                      <a:pt x="273" y="92"/>
                    </a:cubicBezTo>
                    <a:cubicBezTo>
                      <a:pt x="119" y="117"/>
                      <a:pt x="37" y="130"/>
                      <a:pt x="28" y="130"/>
                    </a:cubicBezTo>
                    <a:cubicBezTo>
                      <a:pt x="10" y="137"/>
                      <a:pt x="1" y="147"/>
                      <a:pt x="1" y="161"/>
                    </a:cubicBezTo>
                    <a:cubicBezTo>
                      <a:pt x="1" y="168"/>
                      <a:pt x="4" y="178"/>
                      <a:pt x="7" y="188"/>
                    </a:cubicBezTo>
                    <a:cubicBezTo>
                      <a:pt x="72" y="447"/>
                      <a:pt x="103" y="726"/>
                      <a:pt x="103" y="1029"/>
                    </a:cubicBezTo>
                    <a:cubicBezTo>
                      <a:pt x="103" y="1142"/>
                      <a:pt x="99" y="1312"/>
                      <a:pt x="95" y="1537"/>
                    </a:cubicBezTo>
                    <a:cubicBezTo>
                      <a:pt x="92" y="1762"/>
                      <a:pt x="92" y="1929"/>
                      <a:pt x="92" y="2042"/>
                    </a:cubicBezTo>
                    <a:cubicBezTo>
                      <a:pt x="92" y="2075"/>
                      <a:pt x="106" y="2092"/>
                      <a:pt x="136" y="2092"/>
                    </a:cubicBezTo>
                    <a:lnTo>
                      <a:pt x="341" y="2092"/>
                    </a:lnTo>
                    <a:cubicBezTo>
                      <a:pt x="433" y="2095"/>
                      <a:pt x="501" y="2095"/>
                      <a:pt x="545" y="2095"/>
                    </a:cubicBezTo>
                    <a:cubicBezTo>
                      <a:pt x="573" y="2095"/>
                      <a:pt x="586" y="2079"/>
                      <a:pt x="586" y="2042"/>
                    </a:cubicBezTo>
                    <a:lnTo>
                      <a:pt x="586" y="760"/>
                    </a:lnTo>
                    <a:cubicBezTo>
                      <a:pt x="586" y="696"/>
                      <a:pt x="655" y="621"/>
                      <a:pt x="787" y="535"/>
                    </a:cubicBezTo>
                    <a:cubicBezTo>
                      <a:pt x="913" y="457"/>
                      <a:pt x="1012" y="416"/>
                      <a:pt x="1084" y="416"/>
                    </a:cubicBezTo>
                    <a:cubicBezTo>
                      <a:pt x="1237" y="416"/>
                      <a:pt x="1342" y="457"/>
                      <a:pt x="1400" y="535"/>
                    </a:cubicBezTo>
                    <a:cubicBezTo>
                      <a:pt x="1448" y="603"/>
                      <a:pt x="1472" y="719"/>
                      <a:pt x="1472" y="880"/>
                    </a:cubicBezTo>
                    <a:lnTo>
                      <a:pt x="1472" y="1135"/>
                    </a:lnTo>
                    <a:cubicBezTo>
                      <a:pt x="1475" y="1251"/>
                      <a:pt x="1475" y="1333"/>
                      <a:pt x="1475" y="1391"/>
                    </a:cubicBezTo>
                    <a:cubicBezTo>
                      <a:pt x="1475" y="1462"/>
                      <a:pt x="1472" y="1568"/>
                      <a:pt x="1468" y="1711"/>
                    </a:cubicBezTo>
                    <a:cubicBezTo>
                      <a:pt x="1465" y="1854"/>
                      <a:pt x="1462" y="1960"/>
                      <a:pt x="1462" y="2031"/>
                    </a:cubicBezTo>
                    <a:cubicBezTo>
                      <a:pt x="1462" y="2072"/>
                      <a:pt x="1475" y="2092"/>
                      <a:pt x="1502" y="2092"/>
                    </a:cubicBezTo>
                    <a:lnTo>
                      <a:pt x="1710" y="2092"/>
                    </a:lnTo>
                    <a:cubicBezTo>
                      <a:pt x="1806" y="2095"/>
                      <a:pt x="1874" y="2095"/>
                      <a:pt x="1922" y="2095"/>
                    </a:cubicBezTo>
                    <a:cubicBezTo>
                      <a:pt x="1949" y="2095"/>
                      <a:pt x="1966" y="2079"/>
                      <a:pt x="1966" y="2048"/>
                    </a:cubicBezTo>
                    <a:cubicBezTo>
                      <a:pt x="1966" y="1952"/>
                      <a:pt x="1963" y="1809"/>
                      <a:pt x="1959" y="1622"/>
                    </a:cubicBezTo>
                    <a:cubicBezTo>
                      <a:pt x="1955" y="1432"/>
                      <a:pt x="1955" y="1292"/>
                      <a:pt x="1955" y="1196"/>
                    </a:cubicBezTo>
                    <a:cubicBezTo>
                      <a:pt x="1955" y="1149"/>
                      <a:pt x="1955" y="1081"/>
                      <a:pt x="1959" y="988"/>
                    </a:cubicBezTo>
                    <a:cubicBezTo>
                      <a:pt x="1963" y="900"/>
                      <a:pt x="1963" y="832"/>
                      <a:pt x="1963" y="787"/>
                    </a:cubicBezTo>
                    <a:cubicBezTo>
                      <a:pt x="1963" y="532"/>
                      <a:pt x="1925" y="348"/>
                      <a:pt x="1853" y="232"/>
                    </a:cubicBezTo>
                    <a:cubicBezTo>
                      <a:pt x="1754" y="79"/>
                      <a:pt x="1570" y="1"/>
                      <a:pt x="1305" y="1"/>
                    </a:cubicBezTo>
                    <a:close/>
                  </a:path>
                </a:pathLst>
              </a:custGeom>
              <a:solidFill>
                <a:srgbClr val="04435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" name="Google Shape;859;p45"/>
              <p:cNvSpPr/>
              <p:nvPr/>
            </p:nvSpPr>
            <p:spPr>
              <a:xfrm>
                <a:off x="1009712" y="2346202"/>
                <a:ext cx="14743" cy="28080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2137" extrusionOk="0">
                    <a:moveTo>
                      <a:pt x="794" y="1"/>
                    </a:moveTo>
                    <a:cubicBezTo>
                      <a:pt x="569" y="1"/>
                      <a:pt x="385" y="55"/>
                      <a:pt x="242" y="161"/>
                    </a:cubicBezTo>
                    <a:cubicBezTo>
                      <a:pt x="82" y="280"/>
                      <a:pt x="0" y="447"/>
                      <a:pt x="0" y="661"/>
                    </a:cubicBezTo>
                    <a:cubicBezTo>
                      <a:pt x="0" y="825"/>
                      <a:pt x="58" y="958"/>
                      <a:pt x="177" y="1057"/>
                    </a:cubicBezTo>
                    <a:cubicBezTo>
                      <a:pt x="204" y="1081"/>
                      <a:pt x="317" y="1149"/>
                      <a:pt x="508" y="1251"/>
                    </a:cubicBezTo>
                    <a:cubicBezTo>
                      <a:pt x="627" y="1319"/>
                      <a:pt x="685" y="1391"/>
                      <a:pt x="685" y="1469"/>
                    </a:cubicBezTo>
                    <a:cubicBezTo>
                      <a:pt x="685" y="1633"/>
                      <a:pt x="552" y="1714"/>
                      <a:pt x="283" y="1714"/>
                    </a:cubicBezTo>
                    <a:cubicBezTo>
                      <a:pt x="283" y="1714"/>
                      <a:pt x="263" y="1714"/>
                      <a:pt x="218" y="1711"/>
                    </a:cubicBezTo>
                    <a:cubicBezTo>
                      <a:pt x="201" y="1707"/>
                      <a:pt x="186" y="1706"/>
                      <a:pt x="173" y="1706"/>
                    </a:cubicBezTo>
                    <a:cubicBezTo>
                      <a:pt x="160" y="1706"/>
                      <a:pt x="148" y="1707"/>
                      <a:pt x="140" y="1711"/>
                    </a:cubicBezTo>
                    <a:cubicBezTo>
                      <a:pt x="113" y="1714"/>
                      <a:pt x="99" y="1728"/>
                      <a:pt x="99" y="1745"/>
                    </a:cubicBezTo>
                    <a:cubicBezTo>
                      <a:pt x="99" y="1776"/>
                      <a:pt x="106" y="1823"/>
                      <a:pt x="113" y="1884"/>
                    </a:cubicBezTo>
                    <a:cubicBezTo>
                      <a:pt x="119" y="1946"/>
                      <a:pt x="123" y="1994"/>
                      <a:pt x="123" y="2024"/>
                    </a:cubicBezTo>
                    <a:cubicBezTo>
                      <a:pt x="123" y="2082"/>
                      <a:pt x="137" y="2120"/>
                      <a:pt x="160" y="2130"/>
                    </a:cubicBezTo>
                    <a:cubicBezTo>
                      <a:pt x="170" y="2133"/>
                      <a:pt x="222" y="2137"/>
                      <a:pt x="307" y="2137"/>
                    </a:cubicBezTo>
                    <a:cubicBezTo>
                      <a:pt x="525" y="2137"/>
                      <a:pt x="712" y="2079"/>
                      <a:pt x="865" y="1963"/>
                    </a:cubicBezTo>
                    <a:cubicBezTo>
                      <a:pt x="1036" y="1834"/>
                      <a:pt x="1121" y="1663"/>
                      <a:pt x="1121" y="1452"/>
                    </a:cubicBezTo>
                    <a:cubicBezTo>
                      <a:pt x="1121" y="1279"/>
                      <a:pt x="1063" y="1135"/>
                      <a:pt x="947" y="1023"/>
                    </a:cubicBezTo>
                    <a:cubicBezTo>
                      <a:pt x="899" y="982"/>
                      <a:pt x="794" y="914"/>
                      <a:pt x="620" y="818"/>
                    </a:cubicBezTo>
                    <a:cubicBezTo>
                      <a:pt x="505" y="750"/>
                      <a:pt x="450" y="686"/>
                      <a:pt x="450" y="624"/>
                    </a:cubicBezTo>
                    <a:cubicBezTo>
                      <a:pt x="450" y="532"/>
                      <a:pt x="505" y="474"/>
                      <a:pt x="613" y="444"/>
                    </a:cubicBezTo>
                    <a:cubicBezTo>
                      <a:pt x="706" y="433"/>
                      <a:pt x="797" y="420"/>
                      <a:pt x="890" y="406"/>
                    </a:cubicBezTo>
                    <a:cubicBezTo>
                      <a:pt x="917" y="403"/>
                      <a:pt x="931" y="392"/>
                      <a:pt x="931" y="375"/>
                    </a:cubicBezTo>
                    <a:cubicBezTo>
                      <a:pt x="931" y="359"/>
                      <a:pt x="917" y="301"/>
                      <a:pt x="890" y="202"/>
                    </a:cubicBezTo>
                    <a:cubicBezTo>
                      <a:pt x="862" y="106"/>
                      <a:pt x="845" y="48"/>
                      <a:pt x="835" y="28"/>
                    </a:cubicBezTo>
                    <a:cubicBezTo>
                      <a:pt x="828" y="11"/>
                      <a:pt x="811" y="1"/>
                      <a:pt x="794" y="1"/>
                    </a:cubicBezTo>
                    <a:close/>
                  </a:path>
                </a:pathLst>
              </a:custGeom>
              <a:solidFill>
                <a:srgbClr val="04435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45"/>
              <p:cNvSpPr/>
              <p:nvPr/>
            </p:nvSpPr>
            <p:spPr>
              <a:xfrm>
                <a:off x="1027569" y="2346385"/>
                <a:ext cx="43572" cy="27581"/>
              </a:xfrm>
              <a:custGeom>
                <a:avLst/>
                <a:gdLst/>
                <a:ahLst/>
                <a:cxnLst/>
                <a:rect l="l" t="t" r="r" b="b"/>
                <a:pathLst>
                  <a:path w="3316" h="2099" extrusionOk="0">
                    <a:moveTo>
                      <a:pt x="1288" y="0"/>
                    </a:moveTo>
                    <a:cubicBezTo>
                      <a:pt x="1166" y="0"/>
                      <a:pt x="1046" y="31"/>
                      <a:pt x="924" y="92"/>
                    </a:cubicBezTo>
                    <a:cubicBezTo>
                      <a:pt x="839" y="136"/>
                      <a:pt x="757" y="194"/>
                      <a:pt x="671" y="266"/>
                    </a:cubicBezTo>
                    <a:lnTo>
                      <a:pt x="566" y="361"/>
                    </a:lnTo>
                    <a:cubicBezTo>
                      <a:pt x="553" y="361"/>
                      <a:pt x="539" y="310"/>
                      <a:pt x="525" y="211"/>
                    </a:cubicBezTo>
                    <a:cubicBezTo>
                      <a:pt x="512" y="109"/>
                      <a:pt x="495" y="59"/>
                      <a:pt x="477" y="59"/>
                    </a:cubicBezTo>
                    <a:lnTo>
                      <a:pt x="460" y="62"/>
                    </a:lnTo>
                    <a:cubicBezTo>
                      <a:pt x="365" y="79"/>
                      <a:pt x="297" y="95"/>
                      <a:pt x="249" y="109"/>
                    </a:cubicBezTo>
                    <a:cubicBezTo>
                      <a:pt x="147" y="123"/>
                      <a:pt x="72" y="136"/>
                      <a:pt x="17" y="140"/>
                    </a:cubicBezTo>
                    <a:cubicBezTo>
                      <a:pt x="4" y="144"/>
                      <a:pt x="1" y="153"/>
                      <a:pt x="1" y="174"/>
                    </a:cubicBezTo>
                    <a:cubicBezTo>
                      <a:pt x="1" y="184"/>
                      <a:pt x="1" y="198"/>
                      <a:pt x="4" y="218"/>
                    </a:cubicBezTo>
                    <a:cubicBezTo>
                      <a:pt x="62" y="477"/>
                      <a:pt x="89" y="736"/>
                      <a:pt x="89" y="999"/>
                    </a:cubicBezTo>
                    <a:cubicBezTo>
                      <a:pt x="89" y="1111"/>
                      <a:pt x="89" y="1285"/>
                      <a:pt x="86" y="1516"/>
                    </a:cubicBezTo>
                    <a:lnTo>
                      <a:pt x="86" y="2037"/>
                    </a:lnTo>
                    <a:cubicBezTo>
                      <a:pt x="86" y="2075"/>
                      <a:pt x="99" y="2095"/>
                      <a:pt x="127" y="2095"/>
                    </a:cubicBezTo>
                    <a:lnTo>
                      <a:pt x="525" y="2095"/>
                    </a:lnTo>
                    <a:cubicBezTo>
                      <a:pt x="556" y="2095"/>
                      <a:pt x="573" y="2075"/>
                      <a:pt x="573" y="2034"/>
                    </a:cubicBezTo>
                    <a:lnTo>
                      <a:pt x="573" y="1717"/>
                    </a:lnTo>
                    <a:cubicBezTo>
                      <a:pt x="569" y="1574"/>
                      <a:pt x="569" y="1469"/>
                      <a:pt x="569" y="1397"/>
                    </a:cubicBezTo>
                    <a:lnTo>
                      <a:pt x="569" y="774"/>
                    </a:lnTo>
                    <a:cubicBezTo>
                      <a:pt x="569" y="692"/>
                      <a:pt x="638" y="606"/>
                      <a:pt x="773" y="525"/>
                    </a:cubicBezTo>
                    <a:cubicBezTo>
                      <a:pt x="896" y="450"/>
                      <a:pt x="1006" y="413"/>
                      <a:pt x="1094" y="413"/>
                    </a:cubicBezTo>
                    <a:cubicBezTo>
                      <a:pt x="1248" y="413"/>
                      <a:pt x="1350" y="460"/>
                      <a:pt x="1404" y="559"/>
                    </a:cubicBezTo>
                    <a:cubicBezTo>
                      <a:pt x="1441" y="627"/>
                      <a:pt x="1462" y="740"/>
                      <a:pt x="1462" y="900"/>
                    </a:cubicBezTo>
                    <a:lnTo>
                      <a:pt x="1462" y="1414"/>
                    </a:lnTo>
                    <a:cubicBezTo>
                      <a:pt x="1462" y="1485"/>
                      <a:pt x="1459" y="1587"/>
                      <a:pt x="1455" y="1724"/>
                    </a:cubicBezTo>
                    <a:cubicBezTo>
                      <a:pt x="1452" y="1861"/>
                      <a:pt x="1448" y="1966"/>
                      <a:pt x="1448" y="2034"/>
                    </a:cubicBezTo>
                    <a:cubicBezTo>
                      <a:pt x="1448" y="2075"/>
                      <a:pt x="1462" y="2095"/>
                      <a:pt x="1493" y="2095"/>
                    </a:cubicBezTo>
                    <a:cubicBezTo>
                      <a:pt x="1513" y="2095"/>
                      <a:pt x="1547" y="2092"/>
                      <a:pt x="1591" y="2092"/>
                    </a:cubicBezTo>
                    <a:cubicBezTo>
                      <a:pt x="1636" y="2089"/>
                      <a:pt x="1669" y="2085"/>
                      <a:pt x="1693" y="2085"/>
                    </a:cubicBezTo>
                    <a:cubicBezTo>
                      <a:pt x="1718" y="2085"/>
                      <a:pt x="1755" y="2089"/>
                      <a:pt x="1806" y="2092"/>
                    </a:cubicBezTo>
                    <a:cubicBezTo>
                      <a:pt x="1853" y="2095"/>
                      <a:pt x="1891" y="2098"/>
                      <a:pt x="1915" y="2098"/>
                    </a:cubicBezTo>
                    <a:cubicBezTo>
                      <a:pt x="1943" y="2098"/>
                      <a:pt x="1956" y="2078"/>
                      <a:pt x="1956" y="2041"/>
                    </a:cubicBezTo>
                    <a:cubicBezTo>
                      <a:pt x="1956" y="1973"/>
                      <a:pt x="1952" y="1867"/>
                      <a:pt x="1946" y="1727"/>
                    </a:cubicBezTo>
                    <a:cubicBezTo>
                      <a:pt x="1943" y="1587"/>
                      <a:pt x="1938" y="1482"/>
                      <a:pt x="1938" y="1414"/>
                    </a:cubicBezTo>
                    <a:cubicBezTo>
                      <a:pt x="1938" y="1117"/>
                      <a:pt x="1943" y="917"/>
                      <a:pt x="1946" y="804"/>
                    </a:cubicBezTo>
                    <a:cubicBezTo>
                      <a:pt x="1949" y="719"/>
                      <a:pt x="2010" y="631"/>
                      <a:pt x="2127" y="538"/>
                    </a:cubicBezTo>
                    <a:cubicBezTo>
                      <a:pt x="2242" y="453"/>
                      <a:pt x="2341" y="413"/>
                      <a:pt x="2429" y="413"/>
                    </a:cubicBezTo>
                    <a:cubicBezTo>
                      <a:pt x="2572" y="413"/>
                      <a:pt x="2671" y="443"/>
                      <a:pt x="2729" y="501"/>
                    </a:cubicBezTo>
                    <a:cubicBezTo>
                      <a:pt x="2777" y="559"/>
                      <a:pt x="2808" y="658"/>
                      <a:pt x="2817" y="804"/>
                    </a:cubicBezTo>
                    <a:cubicBezTo>
                      <a:pt x="2821" y="845"/>
                      <a:pt x="2821" y="1046"/>
                      <a:pt x="2821" y="1408"/>
                    </a:cubicBezTo>
                    <a:cubicBezTo>
                      <a:pt x="2821" y="1472"/>
                      <a:pt x="2821" y="1571"/>
                      <a:pt x="2814" y="1700"/>
                    </a:cubicBezTo>
                    <a:cubicBezTo>
                      <a:pt x="2811" y="1829"/>
                      <a:pt x="2808" y="1928"/>
                      <a:pt x="2808" y="1993"/>
                    </a:cubicBezTo>
                    <a:cubicBezTo>
                      <a:pt x="2808" y="2062"/>
                      <a:pt x="2821" y="2095"/>
                      <a:pt x="2852" y="2095"/>
                    </a:cubicBezTo>
                    <a:cubicBezTo>
                      <a:pt x="2875" y="2095"/>
                      <a:pt x="2913" y="2092"/>
                      <a:pt x="2960" y="2092"/>
                    </a:cubicBezTo>
                    <a:cubicBezTo>
                      <a:pt x="3009" y="2089"/>
                      <a:pt x="3046" y="2085"/>
                      <a:pt x="3070" y="2085"/>
                    </a:cubicBezTo>
                    <a:cubicBezTo>
                      <a:pt x="3094" y="2085"/>
                      <a:pt x="3124" y="2089"/>
                      <a:pt x="3169" y="2092"/>
                    </a:cubicBezTo>
                    <a:cubicBezTo>
                      <a:pt x="3213" y="2095"/>
                      <a:pt x="3243" y="2098"/>
                      <a:pt x="3267" y="2098"/>
                    </a:cubicBezTo>
                    <a:cubicBezTo>
                      <a:pt x="3298" y="2098"/>
                      <a:pt x="3315" y="2071"/>
                      <a:pt x="3315" y="2017"/>
                    </a:cubicBezTo>
                    <a:cubicBezTo>
                      <a:pt x="3315" y="1925"/>
                      <a:pt x="3312" y="1792"/>
                      <a:pt x="3308" y="1612"/>
                    </a:cubicBezTo>
                    <a:cubicBezTo>
                      <a:pt x="3305" y="1431"/>
                      <a:pt x="3301" y="1295"/>
                      <a:pt x="3301" y="1206"/>
                    </a:cubicBezTo>
                    <a:cubicBezTo>
                      <a:pt x="3301" y="1158"/>
                      <a:pt x="3305" y="1087"/>
                      <a:pt x="3305" y="988"/>
                    </a:cubicBezTo>
                    <a:cubicBezTo>
                      <a:pt x="3308" y="889"/>
                      <a:pt x="3312" y="818"/>
                      <a:pt x="3312" y="770"/>
                    </a:cubicBezTo>
                    <a:cubicBezTo>
                      <a:pt x="3312" y="525"/>
                      <a:pt x="3274" y="345"/>
                      <a:pt x="3202" y="232"/>
                    </a:cubicBezTo>
                    <a:cubicBezTo>
                      <a:pt x="3100" y="75"/>
                      <a:pt x="2920" y="0"/>
                      <a:pt x="2654" y="0"/>
                    </a:cubicBezTo>
                    <a:cubicBezTo>
                      <a:pt x="2518" y="0"/>
                      <a:pt x="2382" y="41"/>
                      <a:pt x="2242" y="120"/>
                    </a:cubicBezTo>
                    <a:cubicBezTo>
                      <a:pt x="2109" y="194"/>
                      <a:pt x="2000" y="287"/>
                      <a:pt x="1911" y="402"/>
                    </a:cubicBezTo>
                    <a:cubicBezTo>
                      <a:pt x="1823" y="133"/>
                      <a:pt x="1616" y="0"/>
                      <a:pt x="1288" y="0"/>
                    </a:cubicBezTo>
                    <a:close/>
                  </a:path>
                </a:pathLst>
              </a:custGeom>
              <a:solidFill>
                <a:srgbClr val="04435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861;p45"/>
              <p:cNvSpPr/>
              <p:nvPr/>
            </p:nvSpPr>
            <p:spPr>
              <a:xfrm>
                <a:off x="1076227" y="2336846"/>
                <a:ext cx="7766" cy="37029"/>
              </a:xfrm>
              <a:custGeom>
                <a:avLst/>
                <a:gdLst/>
                <a:ahLst/>
                <a:cxnLst/>
                <a:rect l="l" t="t" r="r" b="b"/>
                <a:pathLst>
                  <a:path w="591" h="2818" extrusionOk="0">
                    <a:moveTo>
                      <a:pt x="297" y="0"/>
                    </a:moveTo>
                    <a:cubicBezTo>
                      <a:pt x="218" y="0"/>
                      <a:pt x="150" y="24"/>
                      <a:pt x="92" y="72"/>
                    </a:cubicBezTo>
                    <a:cubicBezTo>
                      <a:pt x="31" y="123"/>
                      <a:pt x="1" y="188"/>
                      <a:pt x="1" y="266"/>
                    </a:cubicBezTo>
                    <a:cubicBezTo>
                      <a:pt x="1" y="440"/>
                      <a:pt x="100" y="529"/>
                      <a:pt x="297" y="529"/>
                    </a:cubicBezTo>
                    <a:cubicBezTo>
                      <a:pt x="495" y="529"/>
                      <a:pt x="590" y="440"/>
                      <a:pt x="590" y="266"/>
                    </a:cubicBezTo>
                    <a:cubicBezTo>
                      <a:pt x="590" y="188"/>
                      <a:pt x="562" y="123"/>
                      <a:pt x="504" y="76"/>
                    </a:cubicBezTo>
                    <a:cubicBezTo>
                      <a:pt x="447" y="24"/>
                      <a:pt x="378" y="0"/>
                      <a:pt x="297" y="0"/>
                    </a:cubicBezTo>
                    <a:close/>
                    <a:moveTo>
                      <a:pt x="59" y="805"/>
                    </a:moveTo>
                    <a:cubicBezTo>
                      <a:pt x="28" y="805"/>
                      <a:pt x="14" y="818"/>
                      <a:pt x="14" y="842"/>
                    </a:cubicBezTo>
                    <a:cubicBezTo>
                      <a:pt x="14" y="951"/>
                      <a:pt x="21" y="1118"/>
                      <a:pt x="38" y="1340"/>
                    </a:cubicBezTo>
                    <a:cubicBezTo>
                      <a:pt x="55" y="1565"/>
                      <a:pt x="62" y="1731"/>
                      <a:pt x="62" y="1840"/>
                    </a:cubicBezTo>
                    <a:cubicBezTo>
                      <a:pt x="62" y="1939"/>
                      <a:pt x="62" y="2089"/>
                      <a:pt x="55" y="2286"/>
                    </a:cubicBezTo>
                    <a:cubicBezTo>
                      <a:pt x="51" y="2484"/>
                      <a:pt x="48" y="2631"/>
                      <a:pt x="48" y="2730"/>
                    </a:cubicBezTo>
                    <a:cubicBezTo>
                      <a:pt x="48" y="2788"/>
                      <a:pt x="62" y="2818"/>
                      <a:pt x="92" y="2818"/>
                    </a:cubicBezTo>
                    <a:lnTo>
                      <a:pt x="508" y="2818"/>
                    </a:lnTo>
                    <a:cubicBezTo>
                      <a:pt x="535" y="2818"/>
                      <a:pt x="549" y="2801"/>
                      <a:pt x="549" y="2771"/>
                    </a:cubicBezTo>
                    <a:cubicBezTo>
                      <a:pt x="549" y="2668"/>
                      <a:pt x="545" y="2515"/>
                      <a:pt x="542" y="2307"/>
                    </a:cubicBezTo>
                    <a:cubicBezTo>
                      <a:pt x="535" y="2099"/>
                      <a:pt x="535" y="1946"/>
                      <a:pt x="535" y="1840"/>
                    </a:cubicBezTo>
                    <a:cubicBezTo>
                      <a:pt x="535" y="1731"/>
                      <a:pt x="542" y="1565"/>
                      <a:pt x="556" y="1343"/>
                    </a:cubicBezTo>
                    <a:cubicBezTo>
                      <a:pt x="570" y="1121"/>
                      <a:pt x="576" y="955"/>
                      <a:pt x="576" y="846"/>
                    </a:cubicBezTo>
                    <a:cubicBezTo>
                      <a:pt x="576" y="818"/>
                      <a:pt x="562" y="805"/>
                      <a:pt x="539" y="805"/>
                    </a:cubicBezTo>
                    <a:cubicBezTo>
                      <a:pt x="512" y="805"/>
                      <a:pt x="471" y="808"/>
                      <a:pt x="419" y="815"/>
                    </a:cubicBezTo>
                    <a:cubicBezTo>
                      <a:pt x="365" y="821"/>
                      <a:pt x="324" y="825"/>
                      <a:pt x="297" y="825"/>
                    </a:cubicBezTo>
                    <a:cubicBezTo>
                      <a:pt x="270" y="825"/>
                      <a:pt x="229" y="821"/>
                      <a:pt x="177" y="815"/>
                    </a:cubicBezTo>
                    <a:cubicBezTo>
                      <a:pt x="123" y="808"/>
                      <a:pt x="86" y="805"/>
                      <a:pt x="59" y="805"/>
                    </a:cubicBezTo>
                    <a:close/>
                  </a:path>
                </a:pathLst>
              </a:custGeom>
              <a:solidFill>
                <a:srgbClr val="04435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" name="Google Shape;862;p45"/>
              <p:cNvSpPr/>
              <p:nvPr/>
            </p:nvSpPr>
            <p:spPr>
              <a:xfrm>
                <a:off x="1086699" y="2337753"/>
                <a:ext cx="18278" cy="36477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2776" extrusionOk="0">
                    <a:moveTo>
                      <a:pt x="331" y="0"/>
                    </a:moveTo>
                    <a:cubicBezTo>
                      <a:pt x="290" y="0"/>
                      <a:pt x="270" y="54"/>
                      <a:pt x="270" y="156"/>
                    </a:cubicBezTo>
                    <a:cubicBezTo>
                      <a:pt x="270" y="214"/>
                      <a:pt x="270" y="303"/>
                      <a:pt x="276" y="419"/>
                    </a:cubicBezTo>
                    <a:cubicBezTo>
                      <a:pt x="280" y="538"/>
                      <a:pt x="280" y="623"/>
                      <a:pt x="280" y="681"/>
                    </a:cubicBezTo>
                    <a:cubicBezTo>
                      <a:pt x="280" y="736"/>
                      <a:pt x="246" y="766"/>
                      <a:pt x="182" y="766"/>
                    </a:cubicBezTo>
                    <a:cubicBezTo>
                      <a:pt x="147" y="770"/>
                      <a:pt x="113" y="770"/>
                      <a:pt x="79" y="770"/>
                    </a:cubicBezTo>
                    <a:cubicBezTo>
                      <a:pt x="34" y="777"/>
                      <a:pt x="14" y="797"/>
                      <a:pt x="11" y="831"/>
                    </a:cubicBezTo>
                    <a:cubicBezTo>
                      <a:pt x="4" y="879"/>
                      <a:pt x="1" y="920"/>
                      <a:pt x="1" y="964"/>
                    </a:cubicBezTo>
                    <a:cubicBezTo>
                      <a:pt x="1" y="1073"/>
                      <a:pt x="14" y="1131"/>
                      <a:pt x="45" y="1137"/>
                    </a:cubicBezTo>
                    <a:cubicBezTo>
                      <a:pt x="96" y="1137"/>
                      <a:pt x="147" y="1141"/>
                      <a:pt x="202" y="1141"/>
                    </a:cubicBezTo>
                    <a:cubicBezTo>
                      <a:pt x="259" y="1145"/>
                      <a:pt x="290" y="1175"/>
                      <a:pt x="290" y="1233"/>
                    </a:cubicBezTo>
                    <a:cubicBezTo>
                      <a:pt x="290" y="1356"/>
                      <a:pt x="287" y="1536"/>
                      <a:pt x="280" y="1778"/>
                    </a:cubicBezTo>
                    <a:cubicBezTo>
                      <a:pt x="273" y="2020"/>
                      <a:pt x="273" y="2204"/>
                      <a:pt x="273" y="2323"/>
                    </a:cubicBezTo>
                    <a:cubicBezTo>
                      <a:pt x="273" y="2626"/>
                      <a:pt x="437" y="2776"/>
                      <a:pt x="770" y="2776"/>
                    </a:cubicBezTo>
                    <a:cubicBezTo>
                      <a:pt x="1023" y="2776"/>
                      <a:pt x="1207" y="2749"/>
                      <a:pt x="1322" y="2694"/>
                    </a:cubicBezTo>
                    <a:cubicBezTo>
                      <a:pt x="1343" y="2684"/>
                      <a:pt x="1356" y="2674"/>
                      <a:pt x="1363" y="2664"/>
                    </a:cubicBezTo>
                    <a:cubicBezTo>
                      <a:pt x="1367" y="2657"/>
                      <a:pt x="1367" y="2643"/>
                      <a:pt x="1370" y="2616"/>
                    </a:cubicBezTo>
                    <a:cubicBezTo>
                      <a:pt x="1370" y="2596"/>
                      <a:pt x="1374" y="2555"/>
                      <a:pt x="1383" y="2486"/>
                    </a:cubicBezTo>
                    <a:cubicBezTo>
                      <a:pt x="1388" y="2433"/>
                      <a:pt x="1391" y="2392"/>
                      <a:pt x="1391" y="2357"/>
                    </a:cubicBezTo>
                    <a:cubicBezTo>
                      <a:pt x="1391" y="2334"/>
                      <a:pt x="1383" y="2320"/>
                      <a:pt x="1363" y="2320"/>
                    </a:cubicBezTo>
                    <a:cubicBezTo>
                      <a:pt x="1322" y="2320"/>
                      <a:pt x="1261" y="2330"/>
                      <a:pt x="1176" y="2351"/>
                    </a:cubicBezTo>
                    <a:cubicBezTo>
                      <a:pt x="1091" y="2367"/>
                      <a:pt x="1026" y="2378"/>
                      <a:pt x="982" y="2378"/>
                    </a:cubicBezTo>
                    <a:cubicBezTo>
                      <a:pt x="872" y="2378"/>
                      <a:pt x="805" y="2340"/>
                      <a:pt x="770" y="2269"/>
                    </a:cubicBezTo>
                    <a:cubicBezTo>
                      <a:pt x="747" y="2217"/>
                      <a:pt x="737" y="2132"/>
                      <a:pt x="737" y="2010"/>
                    </a:cubicBezTo>
                    <a:lnTo>
                      <a:pt x="737" y="1693"/>
                    </a:lnTo>
                    <a:cubicBezTo>
                      <a:pt x="737" y="1509"/>
                      <a:pt x="740" y="1370"/>
                      <a:pt x="747" y="1267"/>
                    </a:cubicBezTo>
                    <a:cubicBezTo>
                      <a:pt x="750" y="1186"/>
                      <a:pt x="760" y="1145"/>
                      <a:pt x="770" y="1145"/>
                    </a:cubicBezTo>
                    <a:cubicBezTo>
                      <a:pt x="828" y="1145"/>
                      <a:pt x="913" y="1151"/>
                      <a:pt x="1029" y="1158"/>
                    </a:cubicBezTo>
                    <a:cubicBezTo>
                      <a:pt x="1145" y="1165"/>
                      <a:pt x="1231" y="1168"/>
                      <a:pt x="1289" y="1168"/>
                    </a:cubicBezTo>
                    <a:cubicBezTo>
                      <a:pt x="1329" y="1168"/>
                      <a:pt x="1350" y="1155"/>
                      <a:pt x="1350" y="1128"/>
                    </a:cubicBezTo>
                    <a:cubicBezTo>
                      <a:pt x="1350" y="1107"/>
                      <a:pt x="1347" y="1076"/>
                      <a:pt x="1347" y="1032"/>
                    </a:cubicBezTo>
                    <a:cubicBezTo>
                      <a:pt x="1343" y="988"/>
                      <a:pt x="1343" y="953"/>
                      <a:pt x="1343" y="933"/>
                    </a:cubicBezTo>
                    <a:cubicBezTo>
                      <a:pt x="1343" y="913"/>
                      <a:pt x="1347" y="886"/>
                      <a:pt x="1350" y="848"/>
                    </a:cubicBezTo>
                    <a:cubicBezTo>
                      <a:pt x="1356" y="810"/>
                      <a:pt x="1360" y="783"/>
                      <a:pt x="1360" y="766"/>
                    </a:cubicBezTo>
                    <a:cubicBezTo>
                      <a:pt x="1360" y="749"/>
                      <a:pt x="1347" y="739"/>
                      <a:pt x="1322" y="739"/>
                    </a:cubicBezTo>
                    <a:lnTo>
                      <a:pt x="811" y="739"/>
                    </a:lnTo>
                    <a:cubicBezTo>
                      <a:pt x="770" y="739"/>
                      <a:pt x="754" y="719"/>
                      <a:pt x="754" y="678"/>
                    </a:cubicBezTo>
                    <a:cubicBezTo>
                      <a:pt x="754" y="617"/>
                      <a:pt x="757" y="521"/>
                      <a:pt x="767" y="395"/>
                    </a:cubicBezTo>
                    <a:cubicBezTo>
                      <a:pt x="774" y="272"/>
                      <a:pt x="781" y="177"/>
                      <a:pt x="781" y="115"/>
                    </a:cubicBezTo>
                    <a:cubicBezTo>
                      <a:pt x="781" y="88"/>
                      <a:pt x="764" y="71"/>
                      <a:pt x="729" y="68"/>
                    </a:cubicBezTo>
                    <a:cubicBezTo>
                      <a:pt x="478" y="24"/>
                      <a:pt x="341" y="0"/>
                      <a:pt x="331" y="0"/>
                    </a:cubicBezTo>
                    <a:close/>
                  </a:path>
                </a:pathLst>
              </a:custGeom>
              <a:solidFill>
                <a:srgbClr val="04435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863;p45"/>
              <p:cNvSpPr/>
              <p:nvPr/>
            </p:nvSpPr>
            <p:spPr>
              <a:xfrm>
                <a:off x="1108091" y="2333981"/>
                <a:ext cx="25400" cy="39985"/>
              </a:xfrm>
              <a:custGeom>
                <a:avLst/>
                <a:gdLst/>
                <a:ahLst/>
                <a:cxnLst/>
                <a:rect l="l" t="t" r="r" b="b"/>
                <a:pathLst>
                  <a:path w="1933" h="3043" extrusionOk="0">
                    <a:moveTo>
                      <a:pt x="532" y="1"/>
                    </a:moveTo>
                    <a:cubicBezTo>
                      <a:pt x="505" y="1"/>
                      <a:pt x="461" y="8"/>
                      <a:pt x="400" y="17"/>
                    </a:cubicBezTo>
                    <a:cubicBezTo>
                      <a:pt x="342" y="28"/>
                      <a:pt x="297" y="34"/>
                      <a:pt x="266" y="34"/>
                    </a:cubicBezTo>
                    <a:cubicBezTo>
                      <a:pt x="131" y="34"/>
                      <a:pt x="49" y="38"/>
                      <a:pt x="25" y="48"/>
                    </a:cubicBezTo>
                    <a:cubicBezTo>
                      <a:pt x="8" y="52"/>
                      <a:pt x="1" y="69"/>
                      <a:pt x="1" y="93"/>
                    </a:cubicBezTo>
                    <a:cubicBezTo>
                      <a:pt x="1" y="96"/>
                      <a:pt x="1" y="110"/>
                      <a:pt x="5" y="127"/>
                    </a:cubicBezTo>
                    <a:cubicBezTo>
                      <a:pt x="25" y="457"/>
                      <a:pt x="38" y="709"/>
                      <a:pt x="42" y="876"/>
                    </a:cubicBezTo>
                    <a:cubicBezTo>
                      <a:pt x="59" y="1424"/>
                      <a:pt x="69" y="1783"/>
                      <a:pt x="69" y="1949"/>
                    </a:cubicBezTo>
                    <a:lnTo>
                      <a:pt x="69" y="2981"/>
                    </a:lnTo>
                    <a:cubicBezTo>
                      <a:pt x="69" y="3019"/>
                      <a:pt x="82" y="3039"/>
                      <a:pt x="117" y="3039"/>
                    </a:cubicBezTo>
                    <a:lnTo>
                      <a:pt x="315" y="3039"/>
                    </a:lnTo>
                    <a:cubicBezTo>
                      <a:pt x="403" y="3042"/>
                      <a:pt x="471" y="3042"/>
                      <a:pt x="516" y="3042"/>
                    </a:cubicBezTo>
                    <a:cubicBezTo>
                      <a:pt x="543" y="3042"/>
                      <a:pt x="560" y="3022"/>
                      <a:pt x="560" y="2981"/>
                    </a:cubicBezTo>
                    <a:lnTo>
                      <a:pt x="560" y="1714"/>
                    </a:lnTo>
                    <a:cubicBezTo>
                      <a:pt x="560" y="1643"/>
                      <a:pt x="628" y="1564"/>
                      <a:pt x="761" y="1482"/>
                    </a:cubicBezTo>
                    <a:cubicBezTo>
                      <a:pt x="890" y="1404"/>
                      <a:pt x="992" y="1363"/>
                      <a:pt x="1071" y="1363"/>
                    </a:cubicBezTo>
                    <a:cubicBezTo>
                      <a:pt x="1313" y="1363"/>
                      <a:pt x="1432" y="1493"/>
                      <a:pt x="1432" y="1748"/>
                    </a:cubicBezTo>
                    <a:cubicBezTo>
                      <a:pt x="1432" y="1816"/>
                      <a:pt x="1436" y="1915"/>
                      <a:pt x="1439" y="2048"/>
                    </a:cubicBezTo>
                    <a:cubicBezTo>
                      <a:pt x="1445" y="2181"/>
                      <a:pt x="1449" y="2280"/>
                      <a:pt x="1449" y="2348"/>
                    </a:cubicBezTo>
                    <a:cubicBezTo>
                      <a:pt x="1449" y="2416"/>
                      <a:pt x="1445" y="2522"/>
                      <a:pt x="1439" y="2658"/>
                    </a:cubicBezTo>
                    <a:cubicBezTo>
                      <a:pt x="1436" y="2797"/>
                      <a:pt x="1432" y="2899"/>
                      <a:pt x="1432" y="2968"/>
                    </a:cubicBezTo>
                    <a:cubicBezTo>
                      <a:pt x="1432" y="3015"/>
                      <a:pt x="1449" y="3039"/>
                      <a:pt x="1486" y="3039"/>
                    </a:cubicBezTo>
                    <a:lnTo>
                      <a:pt x="1687" y="3039"/>
                    </a:lnTo>
                    <a:cubicBezTo>
                      <a:pt x="1776" y="3042"/>
                      <a:pt x="1844" y="3042"/>
                      <a:pt x="1889" y="3042"/>
                    </a:cubicBezTo>
                    <a:cubicBezTo>
                      <a:pt x="1919" y="3042"/>
                      <a:pt x="1933" y="3015"/>
                      <a:pt x="1933" y="2965"/>
                    </a:cubicBezTo>
                    <a:cubicBezTo>
                      <a:pt x="1933" y="2876"/>
                      <a:pt x="1929" y="2740"/>
                      <a:pt x="1929" y="2559"/>
                    </a:cubicBezTo>
                    <a:cubicBezTo>
                      <a:pt x="1926" y="2379"/>
                      <a:pt x="1922" y="2242"/>
                      <a:pt x="1922" y="2150"/>
                    </a:cubicBezTo>
                    <a:cubicBezTo>
                      <a:pt x="1922" y="2106"/>
                      <a:pt x="1926" y="2038"/>
                      <a:pt x="1926" y="1946"/>
                    </a:cubicBezTo>
                    <a:cubicBezTo>
                      <a:pt x="1929" y="1854"/>
                      <a:pt x="1929" y="1786"/>
                      <a:pt x="1929" y="1742"/>
                    </a:cubicBezTo>
                    <a:cubicBezTo>
                      <a:pt x="1929" y="1489"/>
                      <a:pt x="1895" y="1305"/>
                      <a:pt x="1820" y="1187"/>
                    </a:cubicBezTo>
                    <a:cubicBezTo>
                      <a:pt x="1722" y="1030"/>
                      <a:pt x="1534" y="948"/>
                      <a:pt x="1268" y="948"/>
                    </a:cubicBezTo>
                    <a:cubicBezTo>
                      <a:pt x="1112" y="948"/>
                      <a:pt x="965" y="992"/>
                      <a:pt x="826" y="1077"/>
                    </a:cubicBezTo>
                    <a:cubicBezTo>
                      <a:pt x="710" y="1166"/>
                      <a:pt x="618" y="1240"/>
                      <a:pt x="543" y="1302"/>
                    </a:cubicBezTo>
                    <a:cubicBezTo>
                      <a:pt x="532" y="1299"/>
                      <a:pt x="526" y="1281"/>
                      <a:pt x="526" y="1251"/>
                    </a:cubicBezTo>
                    <a:cubicBezTo>
                      <a:pt x="526" y="1115"/>
                      <a:pt x="532" y="913"/>
                      <a:pt x="543" y="644"/>
                    </a:cubicBezTo>
                    <a:cubicBezTo>
                      <a:pt x="553" y="379"/>
                      <a:pt x="560" y="178"/>
                      <a:pt x="560" y="42"/>
                    </a:cubicBezTo>
                    <a:cubicBezTo>
                      <a:pt x="560" y="14"/>
                      <a:pt x="549" y="1"/>
                      <a:pt x="532" y="1"/>
                    </a:cubicBezTo>
                    <a:close/>
                  </a:path>
                </a:pathLst>
              </a:custGeom>
              <a:solidFill>
                <a:srgbClr val="04435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864;p45"/>
              <p:cNvSpPr/>
              <p:nvPr/>
            </p:nvSpPr>
            <p:spPr>
              <a:xfrm>
                <a:off x="1137906" y="2365228"/>
                <a:ext cx="8567" cy="9185"/>
              </a:xfrm>
              <a:custGeom>
                <a:avLst/>
                <a:gdLst/>
                <a:ahLst/>
                <a:cxnLst/>
                <a:rect l="l" t="t" r="r" b="b"/>
                <a:pathLst>
                  <a:path w="652" h="699" extrusionOk="0">
                    <a:moveTo>
                      <a:pt x="324" y="1"/>
                    </a:moveTo>
                    <a:cubicBezTo>
                      <a:pt x="229" y="1"/>
                      <a:pt x="154" y="35"/>
                      <a:pt x="93" y="103"/>
                    </a:cubicBezTo>
                    <a:cubicBezTo>
                      <a:pt x="32" y="171"/>
                      <a:pt x="1" y="252"/>
                      <a:pt x="1" y="348"/>
                    </a:cubicBezTo>
                    <a:cubicBezTo>
                      <a:pt x="1" y="440"/>
                      <a:pt x="32" y="521"/>
                      <a:pt x="90" y="590"/>
                    </a:cubicBezTo>
                    <a:cubicBezTo>
                      <a:pt x="154" y="661"/>
                      <a:pt x="229" y="699"/>
                      <a:pt x="324" y="699"/>
                    </a:cubicBezTo>
                    <a:cubicBezTo>
                      <a:pt x="417" y="699"/>
                      <a:pt x="495" y="664"/>
                      <a:pt x="557" y="593"/>
                    </a:cubicBezTo>
                    <a:cubicBezTo>
                      <a:pt x="621" y="521"/>
                      <a:pt x="651" y="440"/>
                      <a:pt x="651" y="348"/>
                    </a:cubicBezTo>
                    <a:cubicBezTo>
                      <a:pt x="651" y="252"/>
                      <a:pt x="621" y="171"/>
                      <a:pt x="560" y="103"/>
                    </a:cubicBezTo>
                    <a:cubicBezTo>
                      <a:pt x="495" y="35"/>
                      <a:pt x="417" y="1"/>
                      <a:pt x="324" y="1"/>
                    </a:cubicBezTo>
                    <a:close/>
                  </a:path>
                </a:pathLst>
              </a:custGeom>
              <a:solidFill>
                <a:srgbClr val="04435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865;p45"/>
              <p:cNvSpPr/>
              <p:nvPr/>
            </p:nvSpPr>
            <p:spPr>
              <a:xfrm>
                <a:off x="1149417" y="2345886"/>
                <a:ext cx="21405" cy="28711"/>
              </a:xfrm>
              <a:custGeom>
                <a:avLst/>
                <a:gdLst/>
                <a:ahLst/>
                <a:cxnLst/>
                <a:rect l="l" t="t" r="r" b="b"/>
                <a:pathLst>
                  <a:path w="1629" h="2185" extrusionOk="0">
                    <a:moveTo>
                      <a:pt x="1506" y="1598"/>
                    </a:moveTo>
                    <a:cubicBezTo>
                      <a:pt x="1507" y="1598"/>
                      <a:pt x="1507" y="1599"/>
                      <a:pt x="1507" y="1599"/>
                    </a:cubicBezTo>
                    <a:lnTo>
                      <a:pt x="1507" y="1599"/>
                    </a:lnTo>
                    <a:cubicBezTo>
                      <a:pt x="1507" y="1599"/>
                      <a:pt x="1507" y="1598"/>
                      <a:pt x="1506" y="1598"/>
                    </a:cubicBezTo>
                    <a:close/>
                    <a:moveTo>
                      <a:pt x="1039" y="1"/>
                    </a:moveTo>
                    <a:cubicBezTo>
                      <a:pt x="739" y="1"/>
                      <a:pt x="491" y="106"/>
                      <a:pt x="294" y="325"/>
                    </a:cubicBezTo>
                    <a:cubicBezTo>
                      <a:pt x="99" y="536"/>
                      <a:pt x="0" y="792"/>
                      <a:pt x="0" y="1094"/>
                    </a:cubicBezTo>
                    <a:cubicBezTo>
                      <a:pt x="0" y="1388"/>
                      <a:pt x="102" y="1643"/>
                      <a:pt x="300" y="1858"/>
                    </a:cubicBezTo>
                    <a:cubicBezTo>
                      <a:pt x="501" y="2075"/>
                      <a:pt x="750" y="2185"/>
                      <a:pt x="1043" y="2185"/>
                    </a:cubicBezTo>
                    <a:cubicBezTo>
                      <a:pt x="1107" y="2185"/>
                      <a:pt x="1214" y="2168"/>
                      <a:pt x="1353" y="2133"/>
                    </a:cubicBezTo>
                    <a:cubicBezTo>
                      <a:pt x="1516" y="2089"/>
                      <a:pt x="1602" y="2048"/>
                      <a:pt x="1602" y="2004"/>
                    </a:cubicBezTo>
                    <a:cubicBezTo>
                      <a:pt x="1602" y="1960"/>
                      <a:pt x="1591" y="1888"/>
                      <a:pt x="1571" y="1779"/>
                    </a:cubicBezTo>
                    <a:cubicBezTo>
                      <a:pt x="1547" y="1661"/>
                      <a:pt x="1527" y="1600"/>
                      <a:pt x="1507" y="1599"/>
                    </a:cubicBezTo>
                    <a:lnTo>
                      <a:pt x="1507" y="1599"/>
                    </a:lnTo>
                    <a:cubicBezTo>
                      <a:pt x="1518" y="1600"/>
                      <a:pt x="1477" y="1623"/>
                      <a:pt x="1387" y="1670"/>
                    </a:cubicBezTo>
                    <a:cubicBezTo>
                      <a:pt x="1291" y="1718"/>
                      <a:pt x="1200" y="1738"/>
                      <a:pt x="1104" y="1738"/>
                    </a:cubicBezTo>
                    <a:cubicBezTo>
                      <a:pt x="931" y="1738"/>
                      <a:pt x="788" y="1674"/>
                      <a:pt x="665" y="1544"/>
                    </a:cubicBezTo>
                    <a:cubicBezTo>
                      <a:pt x="549" y="1418"/>
                      <a:pt x="491" y="1268"/>
                      <a:pt x="491" y="1094"/>
                    </a:cubicBezTo>
                    <a:cubicBezTo>
                      <a:pt x="491" y="917"/>
                      <a:pt x="549" y="764"/>
                      <a:pt x="665" y="635"/>
                    </a:cubicBezTo>
                    <a:cubicBezTo>
                      <a:pt x="784" y="505"/>
                      <a:pt x="931" y="440"/>
                      <a:pt x="1104" y="440"/>
                    </a:cubicBezTo>
                    <a:cubicBezTo>
                      <a:pt x="1182" y="440"/>
                      <a:pt x="1250" y="454"/>
                      <a:pt x="1316" y="481"/>
                    </a:cubicBezTo>
                    <a:cubicBezTo>
                      <a:pt x="1380" y="512"/>
                      <a:pt x="1445" y="539"/>
                      <a:pt x="1510" y="567"/>
                    </a:cubicBezTo>
                    <a:cubicBezTo>
                      <a:pt x="1523" y="567"/>
                      <a:pt x="1544" y="512"/>
                      <a:pt x="1577" y="406"/>
                    </a:cubicBezTo>
                    <a:cubicBezTo>
                      <a:pt x="1612" y="297"/>
                      <a:pt x="1629" y="226"/>
                      <a:pt x="1629" y="195"/>
                    </a:cubicBezTo>
                    <a:cubicBezTo>
                      <a:pt x="1629" y="182"/>
                      <a:pt x="1612" y="168"/>
                      <a:pt x="1585" y="151"/>
                    </a:cubicBezTo>
                    <a:cubicBezTo>
                      <a:pt x="1418" y="48"/>
                      <a:pt x="1237" y="1"/>
                      <a:pt x="1039" y="1"/>
                    </a:cubicBezTo>
                    <a:close/>
                  </a:path>
                </a:pathLst>
              </a:custGeom>
              <a:solidFill>
                <a:srgbClr val="04435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" name="Google Shape;866;p45"/>
              <p:cNvSpPr/>
              <p:nvPr/>
            </p:nvSpPr>
            <p:spPr>
              <a:xfrm>
                <a:off x="1172517" y="2346123"/>
                <a:ext cx="27226" cy="28435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2164" extrusionOk="0">
                    <a:moveTo>
                      <a:pt x="1036" y="439"/>
                    </a:moveTo>
                    <a:cubicBezTo>
                      <a:pt x="1209" y="439"/>
                      <a:pt x="1349" y="504"/>
                      <a:pt x="1462" y="634"/>
                    </a:cubicBezTo>
                    <a:cubicBezTo>
                      <a:pt x="1567" y="756"/>
                      <a:pt x="1622" y="906"/>
                      <a:pt x="1622" y="1080"/>
                    </a:cubicBezTo>
                    <a:cubicBezTo>
                      <a:pt x="1622" y="1250"/>
                      <a:pt x="1567" y="1397"/>
                      <a:pt x="1462" y="1522"/>
                    </a:cubicBezTo>
                    <a:cubicBezTo>
                      <a:pt x="1346" y="1656"/>
                      <a:pt x="1206" y="1720"/>
                      <a:pt x="1036" y="1720"/>
                    </a:cubicBezTo>
                    <a:cubicBezTo>
                      <a:pt x="869" y="1720"/>
                      <a:pt x="729" y="1656"/>
                      <a:pt x="613" y="1522"/>
                    </a:cubicBezTo>
                    <a:cubicBezTo>
                      <a:pt x="508" y="1397"/>
                      <a:pt x="453" y="1250"/>
                      <a:pt x="453" y="1080"/>
                    </a:cubicBezTo>
                    <a:cubicBezTo>
                      <a:pt x="453" y="906"/>
                      <a:pt x="505" y="756"/>
                      <a:pt x="613" y="634"/>
                    </a:cubicBezTo>
                    <a:cubicBezTo>
                      <a:pt x="726" y="504"/>
                      <a:pt x="866" y="439"/>
                      <a:pt x="1036" y="439"/>
                    </a:cubicBezTo>
                    <a:close/>
                    <a:moveTo>
                      <a:pt x="1036" y="0"/>
                    </a:moveTo>
                    <a:cubicBezTo>
                      <a:pt x="743" y="0"/>
                      <a:pt x="494" y="106"/>
                      <a:pt x="294" y="320"/>
                    </a:cubicBezTo>
                    <a:cubicBezTo>
                      <a:pt x="99" y="528"/>
                      <a:pt x="0" y="780"/>
                      <a:pt x="0" y="1080"/>
                    </a:cubicBezTo>
                    <a:cubicBezTo>
                      <a:pt x="0" y="1376"/>
                      <a:pt x="99" y="1632"/>
                      <a:pt x="294" y="1840"/>
                    </a:cubicBezTo>
                    <a:cubicBezTo>
                      <a:pt x="494" y="2054"/>
                      <a:pt x="743" y="2163"/>
                      <a:pt x="1036" y="2163"/>
                    </a:cubicBezTo>
                    <a:cubicBezTo>
                      <a:pt x="1332" y="2163"/>
                      <a:pt x="1577" y="2054"/>
                      <a:pt x="1778" y="1836"/>
                    </a:cubicBezTo>
                    <a:cubicBezTo>
                      <a:pt x="1973" y="1628"/>
                      <a:pt x="2072" y="1373"/>
                      <a:pt x="2072" y="1076"/>
                    </a:cubicBezTo>
                    <a:cubicBezTo>
                      <a:pt x="2072" y="780"/>
                      <a:pt x="1973" y="528"/>
                      <a:pt x="1775" y="320"/>
                    </a:cubicBezTo>
                    <a:cubicBezTo>
                      <a:pt x="1577" y="106"/>
                      <a:pt x="1332" y="0"/>
                      <a:pt x="1036" y="0"/>
                    </a:cubicBezTo>
                    <a:close/>
                  </a:path>
                </a:pathLst>
              </a:custGeom>
              <a:solidFill>
                <a:srgbClr val="04435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45"/>
              <p:cNvSpPr/>
              <p:nvPr/>
            </p:nvSpPr>
            <p:spPr>
              <a:xfrm>
                <a:off x="1202778" y="2346385"/>
                <a:ext cx="43559" cy="27581"/>
              </a:xfrm>
              <a:custGeom>
                <a:avLst/>
                <a:gdLst/>
                <a:ahLst/>
                <a:cxnLst/>
                <a:rect l="l" t="t" r="r" b="b"/>
                <a:pathLst>
                  <a:path w="3315" h="2099" extrusionOk="0">
                    <a:moveTo>
                      <a:pt x="1285" y="0"/>
                    </a:moveTo>
                    <a:cubicBezTo>
                      <a:pt x="1165" y="0"/>
                      <a:pt x="1043" y="31"/>
                      <a:pt x="923" y="92"/>
                    </a:cubicBezTo>
                    <a:cubicBezTo>
                      <a:pt x="838" y="136"/>
                      <a:pt x="757" y="194"/>
                      <a:pt x="671" y="266"/>
                    </a:cubicBezTo>
                    <a:lnTo>
                      <a:pt x="566" y="361"/>
                    </a:lnTo>
                    <a:cubicBezTo>
                      <a:pt x="552" y="361"/>
                      <a:pt x="538" y="310"/>
                      <a:pt x="525" y="211"/>
                    </a:cubicBezTo>
                    <a:cubicBezTo>
                      <a:pt x="511" y="109"/>
                      <a:pt x="494" y="59"/>
                      <a:pt x="477" y="59"/>
                    </a:cubicBezTo>
                    <a:lnTo>
                      <a:pt x="460" y="62"/>
                    </a:lnTo>
                    <a:cubicBezTo>
                      <a:pt x="365" y="79"/>
                      <a:pt x="296" y="95"/>
                      <a:pt x="249" y="109"/>
                    </a:cubicBezTo>
                    <a:cubicBezTo>
                      <a:pt x="147" y="123"/>
                      <a:pt x="71" y="136"/>
                      <a:pt x="17" y="140"/>
                    </a:cubicBezTo>
                    <a:cubicBezTo>
                      <a:pt x="4" y="144"/>
                      <a:pt x="0" y="153"/>
                      <a:pt x="0" y="174"/>
                    </a:cubicBezTo>
                    <a:cubicBezTo>
                      <a:pt x="0" y="184"/>
                      <a:pt x="0" y="198"/>
                      <a:pt x="4" y="218"/>
                    </a:cubicBezTo>
                    <a:cubicBezTo>
                      <a:pt x="62" y="477"/>
                      <a:pt x="89" y="736"/>
                      <a:pt x="89" y="999"/>
                    </a:cubicBezTo>
                    <a:cubicBezTo>
                      <a:pt x="89" y="1111"/>
                      <a:pt x="89" y="1285"/>
                      <a:pt x="85" y="1516"/>
                    </a:cubicBezTo>
                    <a:lnTo>
                      <a:pt x="85" y="2037"/>
                    </a:lnTo>
                    <a:cubicBezTo>
                      <a:pt x="85" y="2075"/>
                      <a:pt x="99" y="2095"/>
                      <a:pt x="126" y="2095"/>
                    </a:cubicBezTo>
                    <a:lnTo>
                      <a:pt x="525" y="2095"/>
                    </a:lnTo>
                    <a:cubicBezTo>
                      <a:pt x="555" y="2095"/>
                      <a:pt x="573" y="2075"/>
                      <a:pt x="573" y="2034"/>
                    </a:cubicBezTo>
                    <a:cubicBezTo>
                      <a:pt x="573" y="1963"/>
                      <a:pt x="573" y="1857"/>
                      <a:pt x="569" y="1717"/>
                    </a:cubicBezTo>
                    <a:lnTo>
                      <a:pt x="569" y="1397"/>
                    </a:lnTo>
                    <a:lnTo>
                      <a:pt x="569" y="774"/>
                    </a:lnTo>
                    <a:cubicBezTo>
                      <a:pt x="569" y="692"/>
                      <a:pt x="637" y="606"/>
                      <a:pt x="774" y="525"/>
                    </a:cubicBezTo>
                    <a:cubicBezTo>
                      <a:pt x="896" y="450"/>
                      <a:pt x="1005" y="413"/>
                      <a:pt x="1093" y="413"/>
                    </a:cubicBezTo>
                    <a:cubicBezTo>
                      <a:pt x="1247" y="413"/>
                      <a:pt x="1349" y="460"/>
                      <a:pt x="1404" y="559"/>
                    </a:cubicBezTo>
                    <a:cubicBezTo>
                      <a:pt x="1441" y="627"/>
                      <a:pt x="1461" y="740"/>
                      <a:pt x="1461" y="900"/>
                    </a:cubicBezTo>
                    <a:lnTo>
                      <a:pt x="1461" y="1414"/>
                    </a:lnTo>
                    <a:cubicBezTo>
                      <a:pt x="1461" y="1485"/>
                      <a:pt x="1458" y="1587"/>
                      <a:pt x="1455" y="1724"/>
                    </a:cubicBezTo>
                    <a:cubicBezTo>
                      <a:pt x="1451" y="1861"/>
                      <a:pt x="1448" y="1966"/>
                      <a:pt x="1448" y="2034"/>
                    </a:cubicBezTo>
                    <a:cubicBezTo>
                      <a:pt x="1448" y="2075"/>
                      <a:pt x="1461" y="2095"/>
                      <a:pt x="1492" y="2095"/>
                    </a:cubicBezTo>
                    <a:cubicBezTo>
                      <a:pt x="1513" y="2095"/>
                      <a:pt x="1547" y="2092"/>
                      <a:pt x="1591" y="2092"/>
                    </a:cubicBezTo>
                    <a:cubicBezTo>
                      <a:pt x="1635" y="2089"/>
                      <a:pt x="1670" y="2085"/>
                      <a:pt x="1694" y="2085"/>
                    </a:cubicBezTo>
                    <a:cubicBezTo>
                      <a:pt x="1717" y="2085"/>
                      <a:pt x="1755" y="2089"/>
                      <a:pt x="1806" y="2092"/>
                    </a:cubicBezTo>
                    <a:cubicBezTo>
                      <a:pt x="1854" y="2095"/>
                      <a:pt x="1891" y="2098"/>
                      <a:pt x="1915" y="2098"/>
                    </a:cubicBezTo>
                    <a:cubicBezTo>
                      <a:pt x="1942" y="2098"/>
                      <a:pt x="1956" y="2078"/>
                      <a:pt x="1956" y="2041"/>
                    </a:cubicBezTo>
                    <a:cubicBezTo>
                      <a:pt x="1956" y="1973"/>
                      <a:pt x="1952" y="1867"/>
                      <a:pt x="1945" y="1727"/>
                    </a:cubicBezTo>
                    <a:cubicBezTo>
                      <a:pt x="1939" y="1587"/>
                      <a:pt x="1939" y="1482"/>
                      <a:pt x="1939" y="1414"/>
                    </a:cubicBezTo>
                    <a:cubicBezTo>
                      <a:pt x="1939" y="1117"/>
                      <a:pt x="1939" y="917"/>
                      <a:pt x="1945" y="804"/>
                    </a:cubicBezTo>
                    <a:cubicBezTo>
                      <a:pt x="1949" y="719"/>
                      <a:pt x="2010" y="631"/>
                      <a:pt x="2126" y="538"/>
                    </a:cubicBezTo>
                    <a:cubicBezTo>
                      <a:pt x="2238" y="453"/>
                      <a:pt x="2340" y="413"/>
                      <a:pt x="2429" y="413"/>
                    </a:cubicBezTo>
                    <a:cubicBezTo>
                      <a:pt x="2572" y="413"/>
                      <a:pt x="2671" y="443"/>
                      <a:pt x="2729" y="501"/>
                    </a:cubicBezTo>
                    <a:cubicBezTo>
                      <a:pt x="2777" y="559"/>
                      <a:pt x="2807" y="658"/>
                      <a:pt x="2818" y="804"/>
                    </a:cubicBezTo>
                    <a:cubicBezTo>
                      <a:pt x="2821" y="845"/>
                      <a:pt x="2821" y="1046"/>
                      <a:pt x="2821" y="1408"/>
                    </a:cubicBezTo>
                    <a:cubicBezTo>
                      <a:pt x="2821" y="1472"/>
                      <a:pt x="2818" y="1571"/>
                      <a:pt x="2814" y="1700"/>
                    </a:cubicBezTo>
                    <a:cubicBezTo>
                      <a:pt x="2807" y="1829"/>
                      <a:pt x="2807" y="1928"/>
                      <a:pt x="2807" y="1993"/>
                    </a:cubicBezTo>
                    <a:cubicBezTo>
                      <a:pt x="2807" y="2062"/>
                      <a:pt x="2821" y="2095"/>
                      <a:pt x="2851" y="2095"/>
                    </a:cubicBezTo>
                    <a:cubicBezTo>
                      <a:pt x="2876" y="2095"/>
                      <a:pt x="2913" y="2092"/>
                      <a:pt x="2961" y="2092"/>
                    </a:cubicBezTo>
                    <a:cubicBezTo>
                      <a:pt x="3008" y="2089"/>
                      <a:pt x="3046" y="2085"/>
                      <a:pt x="3070" y="2085"/>
                    </a:cubicBezTo>
                    <a:cubicBezTo>
                      <a:pt x="3093" y="2085"/>
                      <a:pt x="3124" y="2089"/>
                      <a:pt x="3168" y="2092"/>
                    </a:cubicBezTo>
                    <a:cubicBezTo>
                      <a:pt x="3213" y="2095"/>
                      <a:pt x="3244" y="2098"/>
                      <a:pt x="3267" y="2098"/>
                    </a:cubicBezTo>
                    <a:cubicBezTo>
                      <a:pt x="3298" y="2098"/>
                      <a:pt x="3315" y="2071"/>
                      <a:pt x="3315" y="2017"/>
                    </a:cubicBezTo>
                    <a:cubicBezTo>
                      <a:pt x="3315" y="1925"/>
                      <a:pt x="3312" y="1792"/>
                      <a:pt x="3308" y="1612"/>
                    </a:cubicBezTo>
                    <a:cubicBezTo>
                      <a:pt x="3305" y="1431"/>
                      <a:pt x="3301" y="1295"/>
                      <a:pt x="3301" y="1206"/>
                    </a:cubicBezTo>
                    <a:cubicBezTo>
                      <a:pt x="3301" y="1158"/>
                      <a:pt x="3305" y="1087"/>
                      <a:pt x="3305" y="988"/>
                    </a:cubicBezTo>
                    <a:cubicBezTo>
                      <a:pt x="3308" y="889"/>
                      <a:pt x="3312" y="818"/>
                      <a:pt x="3312" y="770"/>
                    </a:cubicBezTo>
                    <a:cubicBezTo>
                      <a:pt x="3312" y="525"/>
                      <a:pt x="3274" y="345"/>
                      <a:pt x="3203" y="232"/>
                    </a:cubicBezTo>
                    <a:cubicBezTo>
                      <a:pt x="3101" y="75"/>
                      <a:pt x="2920" y="0"/>
                      <a:pt x="2654" y="0"/>
                    </a:cubicBezTo>
                    <a:cubicBezTo>
                      <a:pt x="2518" y="0"/>
                      <a:pt x="2381" y="41"/>
                      <a:pt x="2242" y="120"/>
                    </a:cubicBezTo>
                    <a:cubicBezTo>
                      <a:pt x="2109" y="194"/>
                      <a:pt x="2000" y="287"/>
                      <a:pt x="1911" y="402"/>
                    </a:cubicBezTo>
                    <a:cubicBezTo>
                      <a:pt x="1823" y="133"/>
                      <a:pt x="1615" y="0"/>
                      <a:pt x="1285" y="0"/>
                    </a:cubicBezTo>
                    <a:close/>
                  </a:path>
                </a:pathLst>
              </a:custGeom>
              <a:solidFill>
                <a:srgbClr val="04435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868;p45"/>
              <p:cNvSpPr/>
              <p:nvPr/>
            </p:nvSpPr>
            <p:spPr>
              <a:xfrm>
                <a:off x="2107402" y="1647876"/>
                <a:ext cx="37659" cy="37659"/>
              </a:xfrm>
              <a:custGeom>
                <a:avLst/>
                <a:gdLst/>
                <a:ahLst/>
                <a:cxnLst/>
                <a:rect l="l" t="t" r="r" b="b"/>
                <a:pathLst>
                  <a:path w="2866" h="2866" extrusionOk="0">
                    <a:moveTo>
                      <a:pt x="1435" y="284"/>
                    </a:moveTo>
                    <a:cubicBezTo>
                      <a:pt x="2069" y="284"/>
                      <a:pt x="2583" y="798"/>
                      <a:pt x="2583" y="1432"/>
                    </a:cubicBezTo>
                    <a:cubicBezTo>
                      <a:pt x="2583" y="2069"/>
                      <a:pt x="2069" y="2583"/>
                      <a:pt x="1435" y="2583"/>
                    </a:cubicBezTo>
                    <a:cubicBezTo>
                      <a:pt x="798" y="2583"/>
                      <a:pt x="280" y="2069"/>
                      <a:pt x="280" y="1432"/>
                    </a:cubicBezTo>
                    <a:cubicBezTo>
                      <a:pt x="280" y="798"/>
                      <a:pt x="798" y="284"/>
                      <a:pt x="1435" y="284"/>
                    </a:cubicBezTo>
                    <a:close/>
                    <a:moveTo>
                      <a:pt x="1435" y="1"/>
                    </a:moveTo>
                    <a:cubicBezTo>
                      <a:pt x="645" y="1"/>
                      <a:pt x="1" y="645"/>
                      <a:pt x="1" y="1432"/>
                    </a:cubicBezTo>
                    <a:cubicBezTo>
                      <a:pt x="1" y="2222"/>
                      <a:pt x="645" y="2866"/>
                      <a:pt x="1435" y="2866"/>
                    </a:cubicBezTo>
                    <a:cubicBezTo>
                      <a:pt x="2222" y="2866"/>
                      <a:pt x="2866" y="2222"/>
                      <a:pt x="2866" y="1432"/>
                    </a:cubicBezTo>
                    <a:cubicBezTo>
                      <a:pt x="2866" y="645"/>
                      <a:pt x="2222" y="1"/>
                      <a:pt x="143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869;p45"/>
              <p:cNvSpPr/>
              <p:nvPr/>
            </p:nvSpPr>
            <p:spPr>
              <a:xfrm>
                <a:off x="2093670" y="1686337"/>
                <a:ext cx="65542" cy="24716"/>
              </a:xfrm>
              <a:custGeom>
                <a:avLst/>
                <a:gdLst/>
                <a:ahLst/>
                <a:cxnLst/>
                <a:rect l="l" t="t" r="r" b="b"/>
                <a:pathLst>
                  <a:path w="4988" h="1881" extrusionOk="0">
                    <a:moveTo>
                      <a:pt x="1877" y="0"/>
                    </a:moveTo>
                    <a:cubicBezTo>
                      <a:pt x="841" y="0"/>
                      <a:pt x="0" y="846"/>
                      <a:pt x="0" y="1881"/>
                    </a:cubicBezTo>
                    <a:lnTo>
                      <a:pt x="280" y="1881"/>
                    </a:lnTo>
                    <a:cubicBezTo>
                      <a:pt x="280" y="999"/>
                      <a:pt x="998" y="283"/>
                      <a:pt x="1877" y="283"/>
                    </a:cubicBezTo>
                    <a:lnTo>
                      <a:pt x="3107" y="283"/>
                    </a:lnTo>
                    <a:cubicBezTo>
                      <a:pt x="3989" y="283"/>
                      <a:pt x="4705" y="999"/>
                      <a:pt x="4705" y="1881"/>
                    </a:cubicBezTo>
                    <a:lnTo>
                      <a:pt x="4987" y="1881"/>
                    </a:lnTo>
                    <a:cubicBezTo>
                      <a:pt x="4987" y="846"/>
                      <a:pt x="4143" y="0"/>
                      <a:pt x="310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870;p45"/>
              <p:cNvSpPr/>
              <p:nvPr/>
            </p:nvSpPr>
            <p:spPr>
              <a:xfrm>
                <a:off x="2076523" y="1657731"/>
                <a:ext cx="7174" cy="35964"/>
              </a:xfrm>
              <a:custGeom>
                <a:avLst/>
                <a:gdLst/>
                <a:ahLst/>
                <a:cxnLst/>
                <a:rect l="l" t="t" r="r" b="b"/>
                <a:pathLst>
                  <a:path w="546" h="2737" extrusionOk="0">
                    <a:moveTo>
                      <a:pt x="0" y="1"/>
                    </a:moveTo>
                    <a:lnTo>
                      <a:pt x="0" y="2736"/>
                    </a:lnTo>
                    <a:lnTo>
                      <a:pt x="546" y="2736"/>
                    </a:lnTo>
                    <a:lnTo>
                      <a:pt x="546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871;p45"/>
              <p:cNvSpPr/>
              <p:nvPr/>
            </p:nvSpPr>
            <p:spPr>
              <a:xfrm>
                <a:off x="2062095" y="1672093"/>
                <a:ext cx="36004" cy="7227"/>
              </a:xfrm>
              <a:custGeom>
                <a:avLst/>
                <a:gdLst/>
                <a:ahLst/>
                <a:cxnLst/>
                <a:rect l="l" t="t" r="r" b="b"/>
                <a:pathLst>
                  <a:path w="2740" h="550" extrusionOk="0">
                    <a:moveTo>
                      <a:pt x="1" y="1"/>
                    </a:moveTo>
                    <a:lnTo>
                      <a:pt x="1" y="549"/>
                    </a:lnTo>
                    <a:lnTo>
                      <a:pt x="2740" y="549"/>
                    </a:lnTo>
                    <a:lnTo>
                      <a:pt x="2740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872;p45"/>
              <p:cNvSpPr/>
              <p:nvPr/>
            </p:nvSpPr>
            <p:spPr>
              <a:xfrm>
                <a:off x="2242231" y="1649900"/>
                <a:ext cx="16267" cy="16254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1237" extrusionOk="0">
                    <a:moveTo>
                      <a:pt x="621" y="1"/>
                    </a:moveTo>
                    <a:cubicBezTo>
                      <a:pt x="277" y="1"/>
                      <a:pt x="1" y="276"/>
                      <a:pt x="1" y="620"/>
                    </a:cubicBezTo>
                    <a:cubicBezTo>
                      <a:pt x="1" y="961"/>
                      <a:pt x="277" y="1237"/>
                      <a:pt x="621" y="1237"/>
                    </a:cubicBezTo>
                    <a:cubicBezTo>
                      <a:pt x="961" y="1237"/>
                      <a:pt x="1238" y="961"/>
                      <a:pt x="1238" y="620"/>
                    </a:cubicBezTo>
                    <a:cubicBezTo>
                      <a:pt x="1238" y="276"/>
                      <a:pt x="961" y="1"/>
                      <a:pt x="62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873;p45"/>
              <p:cNvSpPr/>
              <p:nvPr/>
            </p:nvSpPr>
            <p:spPr>
              <a:xfrm>
                <a:off x="2242231" y="1672330"/>
                <a:ext cx="16267" cy="16307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1241" extrusionOk="0">
                    <a:moveTo>
                      <a:pt x="621" y="0"/>
                    </a:moveTo>
                    <a:cubicBezTo>
                      <a:pt x="277" y="0"/>
                      <a:pt x="1" y="280"/>
                      <a:pt x="1" y="620"/>
                    </a:cubicBezTo>
                    <a:cubicBezTo>
                      <a:pt x="1" y="961"/>
                      <a:pt x="277" y="1240"/>
                      <a:pt x="621" y="1240"/>
                    </a:cubicBezTo>
                    <a:cubicBezTo>
                      <a:pt x="961" y="1240"/>
                      <a:pt x="1238" y="961"/>
                      <a:pt x="1238" y="620"/>
                    </a:cubicBezTo>
                    <a:cubicBezTo>
                      <a:pt x="1238" y="280"/>
                      <a:pt x="961" y="0"/>
                      <a:pt x="62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45"/>
              <p:cNvSpPr/>
              <p:nvPr/>
            </p:nvSpPr>
            <p:spPr>
              <a:xfrm>
                <a:off x="2242231" y="1694799"/>
                <a:ext cx="16267" cy="16254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1237" extrusionOk="0">
                    <a:moveTo>
                      <a:pt x="621" y="0"/>
                    </a:moveTo>
                    <a:cubicBezTo>
                      <a:pt x="277" y="0"/>
                      <a:pt x="1" y="276"/>
                      <a:pt x="1" y="617"/>
                    </a:cubicBezTo>
                    <a:cubicBezTo>
                      <a:pt x="1" y="961"/>
                      <a:pt x="277" y="1237"/>
                      <a:pt x="621" y="1237"/>
                    </a:cubicBezTo>
                    <a:cubicBezTo>
                      <a:pt x="961" y="1237"/>
                      <a:pt x="1238" y="961"/>
                      <a:pt x="1238" y="617"/>
                    </a:cubicBezTo>
                    <a:cubicBezTo>
                      <a:pt x="1238" y="276"/>
                      <a:pt x="961" y="0"/>
                      <a:pt x="62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45"/>
              <p:cNvSpPr/>
              <p:nvPr/>
            </p:nvSpPr>
            <p:spPr>
              <a:xfrm>
                <a:off x="1914336" y="1649900"/>
                <a:ext cx="17253" cy="16399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248" extrusionOk="0">
                    <a:moveTo>
                      <a:pt x="658" y="1"/>
                    </a:moveTo>
                    <a:lnTo>
                      <a:pt x="454" y="409"/>
                    </a:lnTo>
                    <a:lnTo>
                      <a:pt x="1" y="477"/>
                    </a:lnTo>
                    <a:lnTo>
                      <a:pt x="328" y="794"/>
                    </a:lnTo>
                    <a:lnTo>
                      <a:pt x="253" y="1248"/>
                    </a:lnTo>
                    <a:lnTo>
                      <a:pt x="658" y="1033"/>
                    </a:lnTo>
                    <a:lnTo>
                      <a:pt x="1060" y="1248"/>
                    </a:lnTo>
                    <a:lnTo>
                      <a:pt x="985" y="794"/>
                    </a:lnTo>
                    <a:lnTo>
                      <a:pt x="1312" y="477"/>
                    </a:lnTo>
                    <a:lnTo>
                      <a:pt x="859" y="409"/>
                    </a:lnTo>
                    <a:lnTo>
                      <a:pt x="658" y="1"/>
                    </a:lnTo>
                    <a:close/>
                    <a:moveTo>
                      <a:pt x="1060" y="1248"/>
                    </a:moveTo>
                    <a:lnTo>
                      <a:pt x="1060" y="1248"/>
                    </a:lnTo>
                    <a:lnTo>
                      <a:pt x="1060" y="1248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45"/>
              <p:cNvSpPr/>
              <p:nvPr/>
            </p:nvSpPr>
            <p:spPr>
              <a:xfrm>
                <a:off x="1914336" y="1672277"/>
                <a:ext cx="17253" cy="16399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248" extrusionOk="0">
                    <a:moveTo>
                      <a:pt x="658" y="1"/>
                    </a:moveTo>
                    <a:lnTo>
                      <a:pt x="454" y="410"/>
                    </a:lnTo>
                    <a:lnTo>
                      <a:pt x="1" y="477"/>
                    </a:lnTo>
                    <a:lnTo>
                      <a:pt x="328" y="798"/>
                    </a:lnTo>
                    <a:lnTo>
                      <a:pt x="253" y="1248"/>
                    </a:lnTo>
                    <a:lnTo>
                      <a:pt x="658" y="1033"/>
                    </a:lnTo>
                    <a:lnTo>
                      <a:pt x="1060" y="1248"/>
                    </a:lnTo>
                    <a:lnTo>
                      <a:pt x="985" y="798"/>
                    </a:lnTo>
                    <a:lnTo>
                      <a:pt x="1312" y="477"/>
                    </a:lnTo>
                    <a:lnTo>
                      <a:pt x="859" y="410"/>
                    </a:lnTo>
                    <a:lnTo>
                      <a:pt x="658" y="1"/>
                    </a:lnTo>
                    <a:close/>
                    <a:moveTo>
                      <a:pt x="253" y="1248"/>
                    </a:moveTo>
                    <a:lnTo>
                      <a:pt x="253" y="1248"/>
                    </a:lnTo>
                    <a:lnTo>
                      <a:pt x="253" y="1248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45"/>
              <p:cNvSpPr/>
              <p:nvPr/>
            </p:nvSpPr>
            <p:spPr>
              <a:xfrm>
                <a:off x="1914336" y="1694655"/>
                <a:ext cx="17253" cy="16399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248" extrusionOk="0">
                    <a:moveTo>
                      <a:pt x="658" y="1"/>
                    </a:moveTo>
                    <a:lnTo>
                      <a:pt x="454" y="413"/>
                    </a:lnTo>
                    <a:lnTo>
                      <a:pt x="1" y="478"/>
                    </a:lnTo>
                    <a:lnTo>
                      <a:pt x="328" y="798"/>
                    </a:lnTo>
                    <a:lnTo>
                      <a:pt x="253" y="1248"/>
                    </a:lnTo>
                    <a:lnTo>
                      <a:pt x="658" y="1037"/>
                    </a:lnTo>
                    <a:lnTo>
                      <a:pt x="1060" y="1248"/>
                    </a:lnTo>
                    <a:lnTo>
                      <a:pt x="985" y="798"/>
                    </a:lnTo>
                    <a:lnTo>
                      <a:pt x="1312" y="478"/>
                    </a:lnTo>
                    <a:lnTo>
                      <a:pt x="859" y="413"/>
                    </a:lnTo>
                    <a:lnTo>
                      <a:pt x="658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45"/>
              <p:cNvSpPr/>
              <p:nvPr/>
            </p:nvSpPr>
            <p:spPr>
              <a:xfrm>
                <a:off x="1936989" y="1655222"/>
                <a:ext cx="40892" cy="5755"/>
              </a:xfrm>
              <a:custGeom>
                <a:avLst/>
                <a:gdLst/>
                <a:ahLst/>
                <a:cxnLst/>
                <a:rect l="l" t="t" r="r" b="b"/>
                <a:pathLst>
                  <a:path w="3112" h="438" extrusionOk="0">
                    <a:moveTo>
                      <a:pt x="1" y="0"/>
                    </a:moveTo>
                    <a:lnTo>
                      <a:pt x="1" y="437"/>
                    </a:lnTo>
                    <a:lnTo>
                      <a:pt x="3111" y="437"/>
                    </a:lnTo>
                    <a:lnTo>
                      <a:pt x="3111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45"/>
              <p:cNvSpPr/>
              <p:nvPr/>
            </p:nvSpPr>
            <p:spPr>
              <a:xfrm>
                <a:off x="1936989" y="1677612"/>
                <a:ext cx="40892" cy="5742"/>
              </a:xfrm>
              <a:custGeom>
                <a:avLst/>
                <a:gdLst/>
                <a:ahLst/>
                <a:cxnLst/>
                <a:rect l="l" t="t" r="r" b="b"/>
                <a:pathLst>
                  <a:path w="3112" h="437" extrusionOk="0">
                    <a:moveTo>
                      <a:pt x="1" y="0"/>
                    </a:moveTo>
                    <a:lnTo>
                      <a:pt x="1" y="436"/>
                    </a:lnTo>
                    <a:lnTo>
                      <a:pt x="3111" y="436"/>
                    </a:lnTo>
                    <a:lnTo>
                      <a:pt x="3111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45"/>
              <p:cNvSpPr/>
              <p:nvPr/>
            </p:nvSpPr>
            <p:spPr>
              <a:xfrm>
                <a:off x="1936989" y="1699989"/>
                <a:ext cx="40892" cy="5742"/>
              </a:xfrm>
              <a:custGeom>
                <a:avLst/>
                <a:gdLst/>
                <a:ahLst/>
                <a:cxnLst/>
                <a:rect l="l" t="t" r="r" b="b"/>
                <a:pathLst>
                  <a:path w="3112" h="437" extrusionOk="0">
                    <a:moveTo>
                      <a:pt x="1" y="0"/>
                    </a:moveTo>
                    <a:lnTo>
                      <a:pt x="1" y="436"/>
                    </a:lnTo>
                    <a:lnTo>
                      <a:pt x="3111" y="436"/>
                    </a:lnTo>
                    <a:lnTo>
                      <a:pt x="3111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45"/>
              <p:cNvSpPr/>
              <p:nvPr/>
            </p:nvSpPr>
            <p:spPr>
              <a:xfrm>
                <a:off x="1781569" y="1649716"/>
                <a:ext cx="47908" cy="61338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4668" extrusionOk="0">
                    <a:moveTo>
                      <a:pt x="3207" y="440"/>
                    </a:moveTo>
                    <a:lnTo>
                      <a:pt x="3207" y="3840"/>
                    </a:lnTo>
                    <a:lnTo>
                      <a:pt x="2068" y="3060"/>
                    </a:lnTo>
                    <a:lnTo>
                      <a:pt x="1823" y="2893"/>
                    </a:lnTo>
                    <a:lnTo>
                      <a:pt x="1578" y="3060"/>
                    </a:lnTo>
                    <a:lnTo>
                      <a:pt x="436" y="3840"/>
                    </a:lnTo>
                    <a:lnTo>
                      <a:pt x="436" y="440"/>
                    </a:lnTo>
                    <a:close/>
                    <a:moveTo>
                      <a:pt x="1" y="1"/>
                    </a:moveTo>
                    <a:lnTo>
                      <a:pt x="1" y="4668"/>
                    </a:lnTo>
                    <a:lnTo>
                      <a:pt x="1823" y="3421"/>
                    </a:lnTo>
                    <a:lnTo>
                      <a:pt x="3646" y="4668"/>
                    </a:lnTo>
                    <a:lnTo>
                      <a:pt x="3646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45"/>
              <p:cNvSpPr/>
              <p:nvPr/>
            </p:nvSpPr>
            <p:spPr>
              <a:xfrm>
                <a:off x="1633718" y="1648086"/>
                <a:ext cx="64071" cy="66909"/>
              </a:xfrm>
              <a:custGeom>
                <a:avLst/>
                <a:gdLst/>
                <a:ahLst/>
                <a:cxnLst/>
                <a:rect l="l" t="t" r="r" b="b"/>
                <a:pathLst>
                  <a:path w="4876" h="5092" extrusionOk="0">
                    <a:moveTo>
                      <a:pt x="2251" y="0"/>
                    </a:moveTo>
                    <a:cubicBezTo>
                      <a:pt x="2079" y="0"/>
                      <a:pt x="1906" y="18"/>
                      <a:pt x="1734" y="53"/>
                    </a:cubicBezTo>
                    <a:cubicBezTo>
                      <a:pt x="992" y="203"/>
                      <a:pt x="358" y="677"/>
                      <a:pt x="0" y="1348"/>
                    </a:cubicBezTo>
                    <a:lnTo>
                      <a:pt x="385" y="1552"/>
                    </a:lnTo>
                    <a:cubicBezTo>
                      <a:pt x="682" y="997"/>
                      <a:pt x="1206" y="609"/>
                      <a:pt x="1823" y="482"/>
                    </a:cubicBezTo>
                    <a:cubicBezTo>
                      <a:pt x="1967" y="452"/>
                      <a:pt x="2111" y="437"/>
                      <a:pt x="2254" y="437"/>
                    </a:cubicBezTo>
                    <a:cubicBezTo>
                      <a:pt x="2661" y="437"/>
                      <a:pt x="3059" y="557"/>
                      <a:pt x="3407" y="789"/>
                    </a:cubicBezTo>
                    <a:cubicBezTo>
                      <a:pt x="3877" y="1099"/>
                      <a:pt x="4198" y="1573"/>
                      <a:pt x="4313" y="2125"/>
                    </a:cubicBezTo>
                    <a:cubicBezTo>
                      <a:pt x="4422" y="2677"/>
                      <a:pt x="4313" y="3238"/>
                      <a:pt x="4003" y="3708"/>
                    </a:cubicBezTo>
                    <a:cubicBezTo>
                      <a:pt x="3693" y="4179"/>
                      <a:pt x="3220" y="4499"/>
                      <a:pt x="2668" y="4611"/>
                    </a:cubicBezTo>
                    <a:cubicBezTo>
                      <a:pt x="2527" y="4640"/>
                      <a:pt x="2385" y="4655"/>
                      <a:pt x="2244" y="4655"/>
                    </a:cubicBezTo>
                    <a:cubicBezTo>
                      <a:pt x="1582" y="4655"/>
                      <a:pt x="944" y="4339"/>
                      <a:pt x="542" y="3793"/>
                    </a:cubicBezTo>
                    <a:lnTo>
                      <a:pt x="191" y="4049"/>
                    </a:lnTo>
                    <a:cubicBezTo>
                      <a:pt x="675" y="4713"/>
                      <a:pt x="1448" y="5092"/>
                      <a:pt x="2248" y="5092"/>
                    </a:cubicBezTo>
                    <a:cubicBezTo>
                      <a:pt x="2416" y="5092"/>
                      <a:pt x="2586" y="5075"/>
                      <a:pt x="2753" y="5040"/>
                    </a:cubicBezTo>
                    <a:cubicBezTo>
                      <a:pt x="3421" y="4905"/>
                      <a:pt x="3993" y="4516"/>
                      <a:pt x="4368" y="3950"/>
                    </a:cubicBezTo>
                    <a:cubicBezTo>
                      <a:pt x="4742" y="3381"/>
                      <a:pt x="4875" y="2704"/>
                      <a:pt x="4739" y="2036"/>
                    </a:cubicBezTo>
                    <a:cubicBezTo>
                      <a:pt x="4603" y="1372"/>
                      <a:pt x="4215" y="796"/>
                      <a:pt x="3649" y="421"/>
                    </a:cubicBezTo>
                    <a:cubicBezTo>
                      <a:pt x="3227" y="143"/>
                      <a:pt x="2744" y="0"/>
                      <a:pt x="225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45"/>
              <p:cNvSpPr/>
              <p:nvPr/>
            </p:nvSpPr>
            <p:spPr>
              <a:xfrm>
                <a:off x="1630814" y="1654144"/>
                <a:ext cx="18317" cy="16399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1248" extrusionOk="0">
                    <a:moveTo>
                      <a:pt x="425" y="1"/>
                    </a:moveTo>
                    <a:lnTo>
                      <a:pt x="0" y="90"/>
                    </a:lnTo>
                    <a:lnTo>
                      <a:pt x="235" y="1248"/>
                    </a:lnTo>
                    <a:lnTo>
                      <a:pt x="1393" y="1010"/>
                    </a:lnTo>
                    <a:lnTo>
                      <a:pt x="1304" y="580"/>
                    </a:lnTo>
                    <a:lnTo>
                      <a:pt x="576" y="730"/>
                    </a:lnTo>
                    <a:lnTo>
                      <a:pt x="425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45"/>
              <p:cNvSpPr/>
              <p:nvPr/>
            </p:nvSpPr>
            <p:spPr>
              <a:xfrm>
                <a:off x="1649827" y="1660911"/>
                <a:ext cx="18107" cy="31523"/>
              </a:xfrm>
              <a:custGeom>
                <a:avLst/>
                <a:gdLst/>
                <a:ahLst/>
                <a:cxnLst/>
                <a:rect l="l" t="t" r="r" b="b"/>
                <a:pathLst>
                  <a:path w="1378" h="2399" extrusionOk="0">
                    <a:moveTo>
                      <a:pt x="937" y="1"/>
                    </a:moveTo>
                    <a:lnTo>
                      <a:pt x="937" y="1448"/>
                    </a:lnTo>
                    <a:lnTo>
                      <a:pt x="0" y="2028"/>
                    </a:lnTo>
                    <a:lnTo>
                      <a:pt x="233" y="2399"/>
                    </a:lnTo>
                    <a:lnTo>
                      <a:pt x="1377" y="1693"/>
                    </a:lnTo>
                    <a:lnTo>
                      <a:pt x="1377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45"/>
              <p:cNvSpPr/>
              <p:nvPr/>
            </p:nvSpPr>
            <p:spPr>
              <a:xfrm>
                <a:off x="1421178" y="1827789"/>
                <a:ext cx="31575" cy="48316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3677" extrusionOk="0">
                    <a:moveTo>
                      <a:pt x="1210" y="345"/>
                    </a:moveTo>
                    <a:cubicBezTo>
                      <a:pt x="1642" y="345"/>
                      <a:pt x="1813" y="641"/>
                      <a:pt x="1813" y="927"/>
                    </a:cubicBezTo>
                    <a:cubicBezTo>
                      <a:pt x="1813" y="1248"/>
                      <a:pt x="1577" y="1469"/>
                      <a:pt x="1271" y="1571"/>
                    </a:cubicBezTo>
                    <a:cubicBezTo>
                      <a:pt x="859" y="1462"/>
                      <a:pt x="593" y="1271"/>
                      <a:pt x="593" y="914"/>
                    </a:cubicBezTo>
                    <a:cubicBezTo>
                      <a:pt x="593" y="607"/>
                      <a:pt x="811" y="345"/>
                      <a:pt x="1210" y="345"/>
                    </a:cubicBezTo>
                    <a:close/>
                    <a:moveTo>
                      <a:pt x="1135" y="1916"/>
                    </a:moveTo>
                    <a:cubicBezTo>
                      <a:pt x="1615" y="2051"/>
                      <a:pt x="1915" y="2259"/>
                      <a:pt x="1915" y="2692"/>
                    </a:cubicBezTo>
                    <a:cubicBezTo>
                      <a:pt x="1915" y="3060"/>
                      <a:pt x="1636" y="3329"/>
                      <a:pt x="1203" y="3329"/>
                    </a:cubicBezTo>
                    <a:cubicBezTo>
                      <a:pt x="750" y="3329"/>
                      <a:pt x="477" y="3009"/>
                      <a:pt x="494" y="2647"/>
                    </a:cubicBezTo>
                    <a:cubicBezTo>
                      <a:pt x="494" y="2310"/>
                      <a:pt x="719" y="2038"/>
                      <a:pt x="1135" y="1916"/>
                    </a:cubicBezTo>
                    <a:close/>
                    <a:moveTo>
                      <a:pt x="1237" y="1"/>
                    </a:moveTo>
                    <a:cubicBezTo>
                      <a:pt x="614" y="1"/>
                      <a:pt x="137" y="386"/>
                      <a:pt x="137" y="947"/>
                    </a:cubicBezTo>
                    <a:cubicBezTo>
                      <a:pt x="137" y="1254"/>
                      <a:pt x="307" y="1561"/>
                      <a:pt x="702" y="1745"/>
                    </a:cubicBezTo>
                    <a:lnTo>
                      <a:pt x="706" y="1762"/>
                    </a:lnTo>
                    <a:cubicBezTo>
                      <a:pt x="269" y="1949"/>
                      <a:pt x="0" y="2266"/>
                      <a:pt x="0" y="2716"/>
                    </a:cubicBezTo>
                    <a:cubicBezTo>
                      <a:pt x="0" y="3233"/>
                      <a:pt x="450" y="3677"/>
                      <a:pt x="1192" y="3677"/>
                    </a:cubicBezTo>
                    <a:cubicBezTo>
                      <a:pt x="1871" y="3677"/>
                      <a:pt x="2402" y="3260"/>
                      <a:pt x="2402" y="2644"/>
                    </a:cubicBezTo>
                    <a:cubicBezTo>
                      <a:pt x="2402" y="2211"/>
                      <a:pt x="2129" y="1898"/>
                      <a:pt x="1687" y="1724"/>
                    </a:cubicBezTo>
                    <a:lnTo>
                      <a:pt x="1687" y="1707"/>
                    </a:lnTo>
                    <a:cubicBezTo>
                      <a:pt x="2123" y="1499"/>
                      <a:pt x="2272" y="1176"/>
                      <a:pt x="2272" y="876"/>
                    </a:cubicBezTo>
                    <a:cubicBezTo>
                      <a:pt x="2272" y="433"/>
                      <a:pt x="1925" y="1"/>
                      <a:pt x="123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45"/>
              <p:cNvSpPr/>
              <p:nvPr/>
            </p:nvSpPr>
            <p:spPr>
              <a:xfrm>
                <a:off x="1461544" y="1827789"/>
                <a:ext cx="31707" cy="48316"/>
              </a:xfrm>
              <a:custGeom>
                <a:avLst/>
                <a:gdLst/>
                <a:ahLst/>
                <a:cxnLst/>
                <a:rect l="l" t="t" r="r" b="b"/>
                <a:pathLst>
                  <a:path w="2413" h="3677" extrusionOk="0">
                    <a:moveTo>
                      <a:pt x="1211" y="372"/>
                    </a:moveTo>
                    <a:cubicBezTo>
                      <a:pt x="1708" y="372"/>
                      <a:pt x="1933" y="947"/>
                      <a:pt x="1933" y="1823"/>
                    </a:cubicBezTo>
                    <a:cubicBezTo>
                      <a:pt x="1933" y="2729"/>
                      <a:pt x="1697" y="3305"/>
                      <a:pt x="1204" y="3305"/>
                    </a:cubicBezTo>
                    <a:cubicBezTo>
                      <a:pt x="768" y="3305"/>
                      <a:pt x="482" y="2781"/>
                      <a:pt x="482" y="1857"/>
                    </a:cubicBezTo>
                    <a:cubicBezTo>
                      <a:pt x="482" y="886"/>
                      <a:pt x="788" y="372"/>
                      <a:pt x="1211" y="372"/>
                    </a:cubicBezTo>
                    <a:close/>
                    <a:moveTo>
                      <a:pt x="1238" y="1"/>
                    </a:moveTo>
                    <a:cubicBezTo>
                      <a:pt x="516" y="1"/>
                      <a:pt x="1" y="658"/>
                      <a:pt x="1" y="1850"/>
                    </a:cubicBezTo>
                    <a:cubicBezTo>
                      <a:pt x="12" y="3026"/>
                      <a:pt x="482" y="3677"/>
                      <a:pt x="1177" y="3677"/>
                    </a:cubicBezTo>
                    <a:cubicBezTo>
                      <a:pt x="1963" y="3677"/>
                      <a:pt x="2413" y="3009"/>
                      <a:pt x="2413" y="1799"/>
                    </a:cubicBezTo>
                    <a:cubicBezTo>
                      <a:pt x="2413" y="669"/>
                      <a:pt x="1988" y="1"/>
                      <a:pt x="123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45"/>
              <p:cNvSpPr/>
              <p:nvPr/>
            </p:nvSpPr>
            <p:spPr>
              <a:xfrm>
                <a:off x="1501976" y="1827789"/>
                <a:ext cx="31746" cy="48316"/>
              </a:xfrm>
              <a:custGeom>
                <a:avLst/>
                <a:gdLst/>
                <a:ahLst/>
                <a:cxnLst/>
                <a:rect l="l" t="t" r="r" b="b"/>
                <a:pathLst>
                  <a:path w="2416" h="3677" extrusionOk="0">
                    <a:moveTo>
                      <a:pt x="1210" y="372"/>
                    </a:moveTo>
                    <a:cubicBezTo>
                      <a:pt x="1707" y="372"/>
                      <a:pt x="1932" y="947"/>
                      <a:pt x="1932" y="1823"/>
                    </a:cubicBezTo>
                    <a:cubicBezTo>
                      <a:pt x="1932" y="2729"/>
                      <a:pt x="1697" y="3305"/>
                      <a:pt x="1207" y="3305"/>
                    </a:cubicBezTo>
                    <a:cubicBezTo>
                      <a:pt x="767" y="3305"/>
                      <a:pt x="485" y="2781"/>
                      <a:pt x="485" y="1857"/>
                    </a:cubicBezTo>
                    <a:cubicBezTo>
                      <a:pt x="485" y="886"/>
                      <a:pt x="791" y="372"/>
                      <a:pt x="1210" y="372"/>
                    </a:cubicBezTo>
                    <a:close/>
                    <a:moveTo>
                      <a:pt x="1237" y="1"/>
                    </a:moveTo>
                    <a:cubicBezTo>
                      <a:pt x="515" y="1"/>
                      <a:pt x="1" y="658"/>
                      <a:pt x="1" y="1850"/>
                    </a:cubicBezTo>
                    <a:cubicBezTo>
                      <a:pt x="14" y="3026"/>
                      <a:pt x="485" y="3677"/>
                      <a:pt x="1180" y="3677"/>
                    </a:cubicBezTo>
                    <a:cubicBezTo>
                      <a:pt x="1966" y="3677"/>
                      <a:pt x="2416" y="3009"/>
                      <a:pt x="2416" y="1799"/>
                    </a:cubicBezTo>
                    <a:cubicBezTo>
                      <a:pt x="2416" y="669"/>
                      <a:pt x="1986" y="1"/>
                      <a:pt x="123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45"/>
              <p:cNvSpPr/>
              <p:nvPr/>
            </p:nvSpPr>
            <p:spPr>
              <a:xfrm>
                <a:off x="1720415" y="1827789"/>
                <a:ext cx="31575" cy="48316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3677" extrusionOk="0">
                    <a:moveTo>
                      <a:pt x="1210" y="345"/>
                    </a:moveTo>
                    <a:cubicBezTo>
                      <a:pt x="1643" y="345"/>
                      <a:pt x="1810" y="641"/>
                      <a:pt x="1810" y="927"/>
                    </a:cubicBezTo>
                    <a:cubicBezTo>
                      <a:pt x="1810" y="1248"/>
                      <a:pt x="1575" y="1469"/>
                      <a:pt x="1268" y="1571"/>
                    </a:cubicBezTo>
                    <a:cubicBezTo>
                      <a:pt x="859" y="1462"/>
                      <a:pt x="590" y="1271"/>
                      <a:pt x="590" y="914"/>
                    </a:cubicBezTo>
                    <a:cubicBezTo>
                      <a:pt x="590" y="607"/>
                      <a:pt x="812" y="345"/>
                      <a:pt x="1210" y="345"/>
                    </a:cubicBezTo>
                    <a:close/>
                    <a:moveTo>
                      <a:pt x="1132" y="1916"/>
                    </a:moveTo>
                    <a:cubicBezTo>
                      <a:pt x="1616" y="2051"/>
                      <a:pt x="1916" y="2259"/>
                      <a:pt x="1916" y="2692"/>
                    </a:cubicBezTo>
                    <a:cubicBezTo>
                      <a:pt x="1916" y="3060"/>
                      <a:pt x="1636" y="3329"/>
                      <a:pt x="1204" y="3329"/>
                    </a:cubicBezTo>
                    <a:cubicBezTo>
                      <a:pt x="751" y="3329"/>
                      <a:pt x="478" y="3009"/>
                      <a:pt x="491" y="2647"/>
                    </a:cubicBezTo>
                    <a:cubicBezTo>
                      <a:pt x="491" y="2310"/>
                      <a:pt x="716" y="2038"/>
                      <a:pt x="1132" y="1916"/>
                    </a:cubicBezTo>
                    <a:close/>
                    <a:moveTo>
                      <a:pt x="1238" y="1"/>
                    </a:moveTo>
                    <a:cubicBezTo>
                      <a:pt x="614" y="1"/>
                      <a:pt x="137" y="386"/>
                      <a:pt x="137" y="947"/>
                    </a:cubicBezTo>
                    <a:cubicBezTo>
                      <a:pt x="137" y="1254"/>
                      <a:pt x="307" y="1561"/>
                      <a:pt x="699" y="1745"/>
                    </a:cubicBezTo>
                    <a:lnTo>
                      <a:pt x="706" y="1762"/>
                    </a:lnTo>
                    <a:cubicBezTo>
                      <a:pt x="270" y="1949"/>
                      <a:pt x="1" y="2266"/>
                      <a:pt x="1" y="2716"/>
                    </a:cubicBezTo>
                    <a:cubicBezTo>
                      <a:pt x="1" y="3233"/>
                      <a:pt x="451" y="3677"/>
                      <a:pt x="1194" y="3677"/>
                    </a:cubicBezTo>
                    <a:cubicBezTo>
                      <a:pt x="1872" y="3677"/>
                      <a:pt x="2403" y="3260"/>
                      <a:pt x="2403" y="2644"/>
                    </a:cubicBezTo>
                    <a:cubicBezTo>
                      <a:pt x="2403" y="2211"/>
                      <a:pt x="2127" y="1898"/>
                      <a:pt x="1688" y="1724"/>
                    </a:cubicBezTo>
                    <a:lnTo>
                      <a:pt x="1688" y="1707"/>
                    </a:lnTo>
                    <a:cubicBezTo>
                      <a:pt x="2123" y="1499"/>
                      <a:pt x="2270" y="1176"/>
                      <a:pt x="2270" y="876"/>
                    </a:cubicBezTo>
                    <a:cubicBezTo>
                      <a:pt x="2270" y="433"/>
                      <a:pt x="1926" y="1"/>
                      <a:pt x="123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45"/>
              <p:cNvSpPr/>
              <p:nvPr/>
            </p:nvSpPr>
            <p:spPr>
              <a:xfrm>
                <a:off x="1761925" y="1867051"/>
                <a:ext cx="8567" cy="9053"/>
              </a:xfrm>
              <a:custGeom>
                <a:avLst/>
                <a:gdLst/>
                <a:ahLst/>
                <a:cxnLst/>
                <a:rect l="l" t="t" r="r" b="b"/>
                <a:pathLst>
                  <a:path w="652" h="689" extrusionOk="0">
                    <a:moveTo>
                      <a:pt x="331" y="0"/>
                    </a:moveTo>
                    <a:cubicBezTo>
                      <a:pt x="140" y="0"/>
                      <a:pt x="0" y="143"/>
                      <a:pt x="0" y="344"/>
                    </a:cubicBezTo>
                    <a:cubicBezTo>
                      <a:pt x="0" y="542"/>
                      <a:pt x="133" y="689"/>
                      <a:pt x="324" y="689"/>
                    </a:cubicBezTo>
                    <a:cubicBezTo>
                      <a:pt x="528" y="689"/>
                      <a:pt x="651" y="542"/>
                      <a:pt x="651" y="344"/>
                    </a:cubicBezTo>
                    <a:cubicBezTo>
                      <a:pt x="651" y="143"/>
                      <a:pt x="521" y="0"/>
                      <a:pt x="33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45"/>
              <p:cNvSpPr/>
              <p:nvPr/>
            </p:nvSpPr>
            <p:spPr>
              <a:xfrm>
                <a:off x="1779690" y="1827789"/>
                <a:ext cx="29210" cy="48316"/>
              </a:xfrm>
              <a:custGeom>
                <a:avLst/>
                <a:gdLst/>
                <a:ahLst/>
                <a:cxnLst/>
                <a:rect l="l" t="t" r="r" b="b"/>
                <a:pathLst>
                  <a:path w="2223" h="3677" extrusionOk="0">
                    <a:moveTo>
                      <a:pt x="1067" y="1"/>
                    </a:moveTo>
                    <a:cubicBezTo>
                      <a:pt x="682" y="1"/>
                      <a:pt x="321" y="137"/>
                      <a:pt x="137" y="273"/>
                    </a:cubicBezTo>
                    <a:lnTo>
                      <a:pt x="263" y="624"/>
                    </a:lnTo>
                    <a:cubicBezTo>
                      <a:pt x="416" y="515"/>
                      <a:pt x="689" y="389"/>
                      <a:pt x="975" y="389"/>
                    </a:cubicBezTo>
                    <a:cubicBezTo>
                      <a:pt x="1414" y="389"/>
                      <a:pt x="1598" y="641"/>
                      <a:pt x="1598" y="927"/>
                    </a:cubicBezTo>
                    <a:cubicBezTo>
                      <a:pt x="1598" y="1346"/>
                      <a:pt x="1152" y="1527"/>
                      <a:pt x="804" y="1527"/>
                    </a:cubicBezTo>
                    <a:lnTo>
                      <a:pt x="535" y="1527"/>
                    </a:lnTo>
                    <a:lnTo>
                      <a:pt x="535" y="1888"/>
                    </a:lnTo>
                    <a:lnTo>
                      <a:pt x="804" y="1888"/>
                    </a:lnTo>
                    <a:cubicBezTo>
                      <a:pt x="1268" y="1888"/>
                      <a:pt x="1718" y="2103"/>
                      <a:pt x="1721" y="2600"/>
                    </a:cubicBezTo>
                    <a:cubicBezTo>
                      <a:pt x="1727" y="2897"/>
                      <a:pt x="1537" y="3288"/>
                      <a:pt x="917" y="3288"/>
                    </a:cubicBezTo>
                    <a:cubicBezTo>
                      <a:pt x="587" y="3288"/>
                      <a:pt x="266" y="3152"/>
                      <a:pt x="130" y="3063"/>
                    </a:cubicBezTo>
                    <a:lnTo>
                      <a:pt x="1" y="3438"/>
                    </a:lnTo>
                    <a:cubicBezTo>
                      <a:pt x="174" y="3551"/>
                      <a:pt x="526" y="3677"/>
                      <a:pt x="924" y="3677"/>
                    </a:cubicBezTo>
                    <a:cubicBezTo>
                      <a:pt x="1776" y="3677"/>
                      <a:pt x="2222" y="3179"/>
                      <a:pt x="2222" y="2610"/>
                    </a:cubicBezTo>
                    <a:cubicBezTo>
                      <a:pt x="2222" y="2113"/>
                      <a:pt x="1864" y="1786"/>
                      <a:pt x="1428" y="1697"/>
                    </a:cubicBezTo>
                    <a:lnTo>
                      <a:pt x="1428" y="1687"/>
                    </a:lnTo>
                    <a:cubicBezTo>
                      <a:pt x="1864" y="1527"/>
                      <a:pt x="2082" y="1216"/>
                      <a:pt x="2082" y="849"/>
                    </a:cubicBezTo>
                    <a:cubicBezTo>
                      <a:pt x="2082" y="416"/>
                      <a:pt x="1765" y="1"/>
                      <a:pt x="106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45"/>
              <p:cNvSpPr/>
              <p:nvPr/>
            </p:nvSpPr>
            <p:spPr>
              <a:xfrm>
                <a:off x="1820332" y="1827789"/>
                <a:ext cx="29828" cy="47554"/>
              </a:xfrm>
              <a:custGeom>
                <a:avLst/>
                <a:gdLst/>
                <a:ahLst/>
                <a:cxnLst/>
                <a:rect l="l" t="t" r="r" b="b"/>
                <a:pathLst>
                  <a:path w="2270" h="3619" extrusionOk="0">
                    <a:moveTo>
                      <a:pt x="1095" y="1"/>
                    </a:moveTo>
                    <a:cubicBezTo>
                      <a:pt x="686" y="1"/>
                      <a:pt x="335" y="154"/>
                      <a:pt x="90" y="362"/>
                    </a:cubicBezTo>
                    <a:lnTo>
                      <a:pt x="243" y="702"/>
                    </a:lnTo>
                    <a:cubicBezTo>
                      <a:pt x="406" y="566"/>
                      <a:pt x="672" y="399"/>
                      <a:pt x="996" y="399"/>
                    </a:cubicBezTo>
                    <a:cubicBezTo>
                      <a:pt x="1527" y="399"/>
                      <a:pt x="1700" y="733"/>
                      <a:pt x="1700" y="1094"/>
                    </a:cubicBezTo>
                    <a:cubicBezTo>
                      <a:pt x="1697" y="1633"/>
                      <a:pt x="1285" y="2092"/>
                      <a:pt x="379" y="2954"/>
                    </a:cubicBezTo>
                    <a:lnTo>
                      <a:pt x="1" y="3322"/>
                    </a:lnTo>
                    <a:lnTo>
                      <a:pt x="1" y="3619"/>
                    </a:lnTo>
                    <a:lnTo>
                      <a:pt x="2269" y="3619"/>
                    </a:lnTo>
                    <a:lnTo>
                      <a:pt x="2269" y="3216"/>
                    </a:lnTo>
                    <a:lnTo>
                      <a:pt x="672" y="3216"/>
                    </a:lnTo>
                    <a:lnTo>
                      <a:pt x="672" y="3207"/>
                    </a:lnTo>
                    <a:lnTo>
                      <a:pt x="958" y="2944"/>
                    </a:lnTo>
                    <a:cubicBezTo>
                      <a:pt x="1708" y="2222"/>
                      <a:pt x="2184" y="1691"/>
                      <a:pt x="2184" y="1037"/>
                    </a:cubicBezTo>
                    <a:cubicBezTo>
                      <a:pt x="2184" y="526"/>
                      <a:pt x="1861" y="1"/>
                      <a:pt x="109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45"/>
              <p:cNvSpPr/>
              <p:nvPr/>
            </p:nvSpPr>
            <p:spPr>
              <a:xfrm>
                <a:off x="1860540" y="1827789"/>
                <a:ext cx="29197" cy="48316"/>
              </a:xfrm>
              <a:custGeom>
                <a:avLst/>
                <a:gdLst/>
                <a:ahLst/>
                <a:cxnLst/>
                <a:rect l="l" t="t" r="r" b="b"/>
                <a:pathLst>
                  <a:path w="2222" h="3677" extrusionOk="0">
                    <a:moveTo>
                      <a:pt x="1070" y="1"/>
                    </a:moveTo>
                    <a:cubicBezTo>
                      <a:pt x="684" y="1"/>
                      <a:pt x="324" y="137"/>
                      <a:pt x="140" y="273"/>
                    </a:cubicBezTo>
                    <a:lnTo>
                      <a:pt x="266" y="624"/>
                    </a:lnTo>
                    <a:cubicBezTo>
                      <a:pt x="419" y="515"/>
                      <a:pt x="692" y="389"/>
                      <a:pt x="975" y="389"/>
                    </a:cubicBezTo>
                    <a:cubicBezTo>
                      <a:pt x="1417" y="389"/>
                      <a:pt x="1598" y="641"/>
                      <a:pt x="1598" y="927"/>
                    </a:cubicBezTo>
                    <a:cubicBezTo>
                      <a:pt x="1598" y="1346"/>
                      <a:pt x="1155" y="1527"/>
                      <a:pt x="807" y="1527"/>
                    </a:cubicBezTo>
                    <a:lnTo>
                      <a:pt x="538" y="1527"/>
                    </a:lnTo>
                    <a:lnTo>
                      <a:pt x="538" y="1888"/>
                    </a:lnTo>
                    <a:lnTo>
                      <a:pt x="807" y="1888"/>
                    </a:lnTo>
                    <a:cubicBezTo>
                      <a:pt x="1271" y="1888"/>
                      <a:pt x="1720" y="2103"/>
                      <a:pt x="1724" y="2600"/>
                    </a:cubicBezTo>
                    <a:cubicBezTo>
                      <a:pt x="1731" y="2897"/>
                      <a:pt x="1540" y="3288"/>
                      <a:pt x="920" y="3288"/>
                    </a:cubicBezTo>
                    <a:cubicBezTo>
                      <a:pt x="586" y="3288"/>
                      <a:pt x="269" y="3152"/>
                      <a:pt x="133" y="3063"/>
                    </a:cubicBezTo>
                    <a:lnTo>
                      <a:pt x="0" y="3438"/>
                    </a:lnTo>
                    <a:cubicBezTo>
                      <a:pt x="178" y="3551"/>
                      <a:pt x="528" y="3677"/>
                      <a:pt x="926" y="3677"/>
                    </a:cubicBezTo>
                    <a:cubicBezTo>
                      <a:pt x="1778" y="3677"/>
                      <a:pt x="2222" y="3179"/>
                      <a:pt x="2222" y="2610"/>
                    </a:cubicBezTo>
                    <a:cubicBezTo>
                      <a:pt x="2222" y="2113"/>
                      <a:pt x="1867" y="1786"/>
                      <a:pt x="1431" y="1697"/>
                    </a:cubicBezTo>
                    <a:lnTo>
                      <a:pt x="1431" y="1687"/>
                    </a:lnTo>
                    <a:cubicBezTo>
                      <a:pt x="1867" y="1527"/>
                      <a:pt x="2085" y="1216"/>
                      <a:pt x="2085" y="849"/>
                    </a:cubicBezTo>
                    <a:cubicBezTo>
                      <a:pt x="2085" y="416"/>
                      <a:pt x="1768" y="1"/>
                      <a:pt x="107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45"/>
              <p:cNvSpPr/>
              <p:nvPr/>
            </p:nvSpPr>
            <p:spPr>
              <a:xfrm>
                <a:off x="2083776" y="1827789"/>
                <a:ext cx="31575" cy="48316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3677" extrusionOk="0">
                    <a:moveTo>
                      <a:pt x="1209" y="345"/>
                    </a:moveTo>
                    <a:cubicBezTo>
                      <a:pt x="1642" y="345"/>
                      <a:pt x="1813" y="641"/>
                      <a:pt x="1813" y="927"/>
                    </a:cubicBezTo>
                    <a:cubicBezTo>
                      <a:pt x="1813" y="1248"/>
                      <a:pt x="1577" y="1469"/>
                      <a:pt x="1271" y="1571"/>
                    </a:cubicBezTo>
                    <a:cubicBezTo>
                      <a:pt x="859" y="1462"/>
                      <a:pt x="593" y="1271"/>
                      <a:pt x="593" y="914"/>
                    </a:cubicBezTo>
                    <a:cubicBezTo>
                      <a:pt x="593" y="607"/>
                      <a:pt x="811" y="345"/>
                      <a:pt x="1209" y="345"/>
                    </a:cubicBezTo>
                    <a:close/>
                    <a:moveTo>
                      <a:pt x="1135" y="1916"/>
                    </a:moveTo>
                    <a:cubicBezTo>
                      <a:pt x="1615" y="2051"/>
                      <a:pt x="1915" y="2259"/>
                      <a:pt x="1915" y="2692"/>
                    </a:cubicBezTo>
                    <a:cubicBezTo>
                      <a:pt x="1915" y="3060"/>
                      <a:pt x="1635" y="3329"/>
                      <a:pt x="1203" y="3329"/>
                    </a:cubicBezTo>
                    <a:cubicBezTo>
                      <a:pt x="750" y="3329"/>
                      <a:pt x="477" y="3009"/>
                      <a:pt x="494" y="2647"/>
                    </a:cubicBezTo>
                    <a:cubicBezTo>
                      <a:pt x="494" y="2310"/>
                      <a:pt x="719" y="2038"/>
                      <a:pt x="1135" y="1916"/>
                    </a:cubicBezTo>
                    <a:close/>
                    <a:moveTo>
                      <a:pt x="1237" y="1"/>
                    </a:moveTo>
                    <a:cubicBezTo>
                      <a:pt x="613" y="1"/>
                      <a:pt x="137" y="386"/>
                      <a:pt x="137" y="947"/>
                    </a:cubicBezTo>
                    <a:cubicBezTo>
                      <a:pt x="137" y="1254"/>
                      <a:pt x="307" y="1561"/>
                      <a:pt x="702" y="1745"/>
                    </a:cubicBezTo>
                    <a:lnTo>
                      <a:pt x="706" y="1762"/>
                    </a:lnTo>
                    <a:cubicBezTo>
                      <a:pt x="269" y="1949"/>
                      <a:pt x="0" y="2266"/>
                      <a:pt x="0" y="2716"/>
                    </a:cubicBezTo>
                    <a:cubicBezTo>
                      <a:pt x="0" y="3233"/>
                      <a:pt x="450" y="3677"/>
                      <a:pt x="1192" y="3677"/>
                    </a:cubicBezTo>
                    <a:cubicBezTo>
                      <a:pt x="1871" y="3677"/>
                      <a:pt x="2402" y="3260"/>
                      <a:pt x="2402" y="2644"/>
                    </a:cubicBezTo>
                    <a:cubicBezTo>
                      <a:pt x="2402" y="2211"/>
                      <a:pt x="2129" y="1898"/>
                      <a:pt x="1687" y="1724"/>
                    </a:cubicBezTo>
                    <a:lnTo>
                      <a:pt x="1687" y="1707"/>
                    </a:lnTo>
                    <a:cubicBezTo>
                      <a:pt x="2123" y="1499"/>
                      <a:pt x="2272" y="1176"/>
                      <a:pt x="2272" y="876"/>
                    </a:cubicBezTo>
                    <a:cubicBezTo>
                      <a:pt x="2272" y="433"/>
                      <a:pt x="1925" y="1"/>
                      <a:pt x="123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894;p45"/>
              <p:cNvSpPr/>
              <p:nvPr/>
            </p:nvSpPr>
            <p:spPr>
              <a:xfrm>
                <a:off x="2124589" y="1827789"/>
                <a:ext cx="29210" cy="48316"/>
              </a:xfrm>
              <a:custGeom>
                <a:avLst/>
                <a:gdLst/>
                <a:ahLst/>
                <a:cxnLst/>
                <a:rect l="l" t="t" r="r" b="b"/>
                <a:pathLst>
                  <a:path w="2223" h="3677" extrusionOk="0">
                    <a:moveTo>
                      <a:pt x="1067" y="1"/>
                    </a:moveTo>
                    <a:cubicBezTo>
                      <a:pt x="682" y="1"/>
                      <a:pt x="321" y="137"/>
                      <a:pt x="138" y="273"/>
                    </a:cubicBezTo>
                    <a:lnTo>
                      <a:pt x="263" y="624"/>
                    </a:lnTo>
                    <a:cubicBezTo>
                      <a:pt x="416" y="515"/>
                      <a:pt x="689" y="389"/>
                      <a:pt x="976" y="389"/>
                    </a:cubicBezTo>
                    <a:cubicBezTo>
                      <a:pt x="1415" y="389"/>
                      <a:pt x="1599" y="641"/>
                      <a:pt x="1599" y="927"/>
                    </a:cubicBezTo>
                    <a:cubicBezTo>
                      <a:pt x="1599" y="1346"/>
                      <a:pt x="1152" y="1527"/>
                      <a:pt x="805" y="1527"/>
                    </a:cubicBezTo>
                    <a:lnTo>
                      <a:pt x="536" y="1527"/>
                    </a:lnTo>
                    <a:lnTo>
                      <a:pt x="536" y="1888"/>
                    </a:lnTo>
                    <a:lnTo>
                      <a:pt x="805" y="1888"/>
                    </a:lnTo>
                    <a:cubicBezTo>
                      <a:pt x="1268" y="1888"/>
                      <a:pt x="1718" y="2103"/>
                      <a:pt x="1721" y="2600"/>
                    </a:cubicBezTo>
                    <a:cubicBezTo>
                      <a:pt x="1729" y="2897"/>
                      <a:pt x="1537" y="3288"/>
                      <a:pt x="918" y="3288"/>
                    </a:cubicBezTo>
                    <a:cubicBezTo>
                      <a:pt x="584" y="3288"/>
                      <a:pt x="267" y="3152"/>
                      <a:pt x="130" y="3063"/>
                    </a:cubicBezTo>
                    <a:lnTo>
                      <a:pt x="1" y="3438"/>
                    </a:lnTo>
                    <a:cubicBezTo>
                      <a:pt x="175" y="3551"/>
                      <a:pt x="526" y="3677"/>
                      <a:pt x="924" y="3677"/>
                    </a:cubicBezTo>
                    <a:cubicBezTo>
                      <a:pt x="1776" y="3677"/>
                      <a:pt x="2222" y="3179"/>
                      <a:pt x="2222" y="2610"/>
                    </a:cubicBezTo>
                    <a:cubicBezTo>
                      <a:pt x="2222" y="2113"/>
                      <a:pt x="1864" y="1786"/>
                      <a:pt x="1429" y="1697"/>
                    </a:cubicBezTo>
                    <a:lnTo>
                      <a:pt x="1429" y="1687"/>
                    </a:lnTo>
                    <a:cubicBezTo>
                      <a:pt x="1864" y="1527"/>
                      <a:pt x="2083" y="1216"/>
                      <a:pt x="2083" y="849"/>
                    </a:cubicBezTo>
                    <a:cubicBezTo>
                      <a:pt x="2083" y="416"/>
                      <a:pt x="1765" y="1"/>
                      <a:pt x="106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45"/>
              <p:cNvSpPr/>
              <p:nvPr/>
            </p:nvSpPr>
            <p:spPr>
              <a:xfrm>
                <a:off x="2165020" y="1828591"/>
                <a:ext cx="29066" cy="47514"/>
              </a:xfrm>
              <a:custGeom>
                <a:avLst/>
                <a:gdLst/>
                <a:ahLst/>
                <a:cxnLst/>
                <a:rect l="l" t="t" r="r" b="b"/>
                <a:pathLst>
                  <a:path w="2212" h="3616" extrusionOk="0">
                    <a:moveTo>
                      <a:pt x="436" y="1"/>
                    </a:moveTo>
                    <a:lnTo>
                      <a:pt x="208" y="1707"/>
                    </a:lnTo>
                    <a:cubicBezTo>
                      <a:pt x="337" y="1691"/>
                      <a:pt x="498" y="1671"/>
                      <a:pt x="699" y="1671"/>
                    </a:cubicBezTo>
                    <a:cubicBezTo>
                      <a:pt x="1411" y="1671"/>
                      <a:pt x="1718" y="1998"/>
                      <a:pt x="1724" y="2457"/>
                    </a:cubicBezTo>
                    <a:cubicBezTo>
                      <a:pt x="1724" y="2934"/>
                      <a:pt x="1336" y="3227"/>
                      <a:pt x="883" y="3227"/>
                    </a:cubicBezTo>
                    <a:cubicBezTo>
                      <a:pt x="559" y="3227"/>
                      <a:pt x="270" y="3118"/>
                      <a:pt x="119" y="3029"/>
                    </a:cubicBezTo>
                    <a:lnTo>
                      <a:pt x="1" y="3397"/>
                    </a:lnTo>
                    <a:cubicBezTo>
                      <a:pt x="171" y="3506"/>
                      <a:pt x="498" y="3616"/>
                      <a:pt x="886" y="3616"/>
                    </a:cubicBezTo>
                    <a:cubicBezTo>
                      <a:pt x="1660" y="3616"/>
                      <a:pt x="2211" y="3097"/>
                      <a:pt x="2211" y="2402"/>
                    </a:cubicBezTo>
                    <a:cubicBezTo>
                      <a:pt x="2211" y="1953"/>
                      <a:pt x="1979" y="1646"/>
                      <a:pt x="1700" y="1490"/>
                    </a:cubicBezTo>
                    <a:cubicBezTo>
                      <a:pt x="1482" y="1357"/>
                      <a:pt x="1210" y="1295"/>
                      <a:pt x="937" y="1295"/>
                    </a:cubicBezTo>
                    <a:cubicBezTo>
                      <a:pt x="804" y="1295"/>
                      <a:pt x="729" y="1309"/>
                      <a:pt x="647" y="1319"/>
                    </a:cubicBezTo>
                    <a:lnTo>
                      <a:pt x="784" y="407"/>
                    </a:lnTo>
                    <a:lnTo>
                      <a:pt x="2139" y="407"/>
                    </a:lnTo>
                    <a:lnTo>
                      <a:pt x="2139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896;p45"/>
              <p:cNvSpPr/>
              <p:nvPr/>
            </p:nvSpPr>
            <p:spPr>
              <a:xfrm>
                <a:off x="1422256" y="1905328"/>
                <a:ext cx="23862" cy="39039"/>
              </a:xfrm>
              <a:custGeom>
                <a:avLst/>
                <a:gdLst/>
                <a:ahLst/>
                <a:cxnLst/>
                <a:rect l="l" t="t" r="r" b="b"/>
                <a:pathLst>
                  <a:path w="1816" h="2971" extrusionOk="0">
                    <a:moveTo>
                      <a:pt x="739" y="303"/>
                    </a:moveTo>
                    <a:cubicBezTo>
                      <a:pt x="1159" y="303"/>
                      <a:pt x="1434" y="491"/>
                      <a:pt x="1434" y="879"/>
                    </a:cubicBezTo>
                    <a:cubicBezTo>
                      <a:pt x="1434" y="1284"/>
                      <a:pt x="1155" y="1509"/>
                      <a:pt x="695" y="1509"/>
                    </a:cubicBezTo>
                    <a:cubicBezTo>
                      <a:pt x="569" y="1509"/>
                      <a:pt x="464" y="1499"/>
                      <a:pt x="379" y="1479"/>
                    </a:cubicBezTo>
                    <a:lnTo>
                      <a:pt x="379" y="334"/>
                    </a:lnTo>
                    <a:cubicBezTo>
                      <a:pt x="447" y="314"/>
                      <a:pt x="572" y="303"/>
                      <a:pt x="739" y="303"/>
                    </a:cubicBezTo>
                    <a:close/>
                    <a:moveTo>
                      <a:pt x="729" y="0"/>
                    </a:moveTo>
                    <a:cubicBezTo>
                      <a:pt x="423" y="0"/>
                      <a:pt x="184" y="27"/>
                      <a:pt x="0" y="58"/>
                    </a:cubicBezTo>
                    <a:lnTo>
                      <a:pt x="0" y="2971"/>
                    </a:lnTo>
                    <a:lnTo>
                      <a:pt x="379" y="2971"/>
                    </a:lnTo>
                    <a:lnTo>
                      <a:pt x="379" y="1788"/>
                    </a:lnTo>
                    <a:cubicBezTo>
                      <a:pt x="467" y="1812"/>
                      <a:pt x="572" y="1815"/>
                      <a:pt x="685" y="1815"/>
                    </a:cubicBezTo>
                    <a:cubicBezTo>
                      <a:pt x="1056" y="1815"/>
                      <a:pt x="1387" y="1707"/>
                      <a:pt x="1588" y="1492"/>
                    </a:cubicBezTo>
                    <a:cubicBezTo>
                      <a:pt x="1734" y="1339"/>
                      <a:pt x="1816" y="1128"/>
                      <a:pt x="1816" y="862"/>
                    </a:cubicBezTo>
                    <a:cubicBezTo>
                      <a:pt x="1816" y="600"/>
                      <a:pt x="1717" y="385"/>
                      <a:pt x="1557" y="246"/>
                    </a:cubicBezTo>
                    <a:cubicBezTo>
                      <a:pt x="1380" y="89"/>
                      <a:pt x="1107" y="0"/>
                      <a:pt x="729" y="0"/>
                    </a:cubicBezTo>
                    <a:close/>
                  </a:path>
                </a:pathLst>
              </a:custGeom>
              <a:solidFill>
                <a:srgbClr val="7474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45"/>
              <p:cNvSpPr/>
              <p:nvPr/>
            </p:nvSpPr>
            <p:spPr>
              <a:xfrm>
                <a:off x="1450494" y="1904960"/>
                <a:ext cx="35425" cy="40038"/>
              </a:xfrm>
              <a:custGeom>
                <a:avLst/>
                <a:gdLst/>
                <a:ahLst/>
                <a:cxnLst/>
                <a:rect l="l" t="t" r="r" b="b"/>
                <a:pathLst>
                  <a:path w="2696" h="3047" extrusionOk="0">
                    <a:moveTo>
                      <a:pt x="1353" y="310"/>
                    </a:moveTo>
                    <a:cubicBezTo>
                      <a:pt x="1987" y="310"/>
                      <a:pt x="2293" y="924"/>
                      <a:pt x="2293" y="1510"/>
                    </a:cubicBezTo>
                    <a:cubicBezTo>
                      <a:pt x="2293" y="2181"/>
                      <a:pt x="1953" y="2736"/>
                      <a:pt x="1350" y="2736"/>
                    </a:cubicBezTo>
                    <a:cubicBezTo>
                      <a:pt x="750" y="2736"/>
                      <a:pt x="409" y="2170"/>
                      <a:pt x="409" y="1541"/>
                    </a:cubicBezTo>
                    <a:cubicBezTo>
                      <a:pt x="409" y="893"/>
                      <a:pt x="723" y="310"/>
                      <a:pt x="1353" y="310"/>
                    </a:cubicBezTo>
                    <a:close/>
                    <a:moveTo>
                      <a:pt x="1370" y="1"/>
                    </a:moveTo>
                    <a:cubicBezTo>
                      <a:pt x="584" y="1"/>
                      <a:pt x="1" y="614"/>
                      <a:pt x="1" y="1551"/>
                    </a:cubicBezTo>
                    <a:cubicBezTo>
                      <a:pt x="1" y="2444"/>
                      <a:pt x="549" y="3046"/>
                      <a:pt x="1326" y="3046"/>
                    </a:cubicBezTo>
                    <a:cubicBezTo>
                      <a:pt x="2079" y="3046"/>
                      <a:pt x="2695" y="2508"/>
                      <a:pt x="2695" y="1493"/>
                    </a:cubicBezTo>
                    <a:cubicBezTo>
                      <a:pt x="2695" y="617"/>
                      <a:pt x="2175" y="1"/>
                      <a:pt x="1370" y="1"/>
                    </a:cubicBezTo>
                    <a:close/>
                  </a:path>
                </a:pathLst>
              </a:custGeom>
              <a:solidFill>
                <a:srgbClr val="7474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898;p45"/>
              <p:cNvSpPr/>
              <p:nvPr/>
            </p:nvSpPr>
            <p:spPr>
              <a:xfrm>
                <a:off x="1490426" y="1904960"/>
                <a:ext cx="23468" cy="39985"/>
              </a:xfrm>
              <a:custGeom>
                <a:avLst/>
                <a:gdLst/>
                <a:ahLst/>
                <a:cxnLst/>
                <a:rect l="l" t="t" r="r" b="b"/>
                <a:pathLst>
                  <a:path w="1786" h="3043" extrusionOk="0">
                    <a:moveTo>
                      <a:pt x="1016" y="1"/>
                    </a:moveTo>
                    <a:cubicBezTo>
                      <a:pt x="444" y="1"/>
                      <a:pt x="62" y="342"/>
                      <a:pt x="62" y="801"/>
                    </a:cubicBezTo>
                    <a:cubicBezTo>
                      <a:pt x="62" y="1217"/>
                      <a:pt x="362" y="1466"/>
                      <a:pt x="842" y="1639"/>
                    </a:cubicBezTo>
                    <a:cubicBezTo>
                      <a:pt x="1241" y="1789"/>
                      <a:pt x="1397" y="1950"/>
                      <a:pt x="1397" y="2225"/>
                    </a:cubicBezTo>
                    <a:cubicBezTo>
                      <a:pt x="1397" y="2522"/>
                      <a:pt x="1169" y="2726"/>
                      <a:pt x="781" y="2726"/>
                    </a:cubicBezTo>
                    <a:cubicBezTo>
                      <a:pt x="518" y="2726"/>
                      <a:pt x="270" y="2641"/>
                      <a:pt x="100" y="2535"/>
                    </a:cubicBezTo>
                    <a:lnTo>
                      <a:pt x="1" y="2852"/>
                    </a:lnTo>
                    <a:cubicBezTo>
                      <a:pt x="161" y="2958"/>
                      <a:pt x="471" y="3043"/>
                      <a:pt x="754" y="3043"/>
                    </a:cubicBezTo>
                    <a:cubicBezTo>
                      <a:pt x="1449" y="3043"/>
                      <a:pt x="1785" y="2648"/>
                      <a:pt x="1785" y="2195"/>
                    </a:cubicBezTo>
                    <a:cubicBezTo>
                      <a:pt x="1785" y="1758"/>
                      <a:pt x="1534" y="1520"/>
                      <a:pt x="1032" y="1326"/>
                    </a:cubicBezTo>
                    <a:cubicBezTo>
                      <a:pt x="628" y="1169"/>
                      <a:pt x="447" y="1033"/>
                      <a:pt x="447" y="757"/>
                    </a:cubicBezTo>
                    <a:cubicBezTo>
                      <a:pt x="447" y="556"/>
                      <a:pt x="600" y="318"/>
                      <a:pt x="1005" y="318"/>
                    </a:cubicBezTo>
                    <a:cubicBezTo>
                      <a:pt x="1271" y="318"/>
                      <a:pt x="1469" y="403"/>
                      <a:pt x="1564" y="458"/>
                    </a:cubicBezTo>
                    <a:lnTo>
                      <a:pt x="1670" y="147"/>
                    </a:lnTo>
                    <a:cubicBezTo>
                      <a:pt x="1537" y="73"/>
                      <a:pt x="1319" y="1"/>
                      <a:pt x="1016" y="1"/>
                    </a:cubicBezTo>
                    <a:close/>
                  </a:path>
                </a:pathLst>
              </a:custGeom>
              <a:solidFill>
                <a:srgbClr val="7474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45"/>
              <p:cNvSpPr/>
              <p:nvPr/>
            </p:nvSpPr>
            <p:spPr>
              <a:xfrm>
                <a:off x="1516299" y="1905591"/>
                <a:ext cx="28711" cy="38776"/>
              </a:xfrm>
              <a:custGeom>
                <a:avLst/>
                <a:gdLst/>
                <a:ahLst/>
                <a:cxnLst/>
                <a:rect l="l" t="t" r="r" b="b"/>
                <a:pathLst>
                  <a:path w="2185" h="2951" extrusionOk="0">
                    <a:moveTo>
                      <a:pt x="0" y="1"/>
                    </a:moveTo>
                    <a:lnTo>
                      <a:pt x="0" y="324"/>
                    </a:lnTo>
                    <a:lnTo>
                      <a:pt x="896" y="324"/>
                    </a:lnTo>
                    <a:lnTo>
                      <a:pt x="896" y="2951"/>
                    </a:lnTo>
                    <a:lnTo>
                      <a:pt x="1282" y="2951"/>
                    </a:lnTo>
                    <a:lnTo>
                      <a:pt x="1282" y="324"/>
                    </a:lnTo>
                    <a:lnTo>
                      <a:pt x="2184" y="324"/>
                    </a:lnTo>
                    <a:lnTo>
                      <a:pt x="2184" y="1"/>
                    </a:lnTo>
                    <a:close/>
                  </a:path>
                </a:pathLst>
              </a:custGeom>
              <a:solidFill>
                <a:srgbClr val="7474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45"/>
              <p:cNvSpPr/>
              <p:nvPr/>
            </p:nvSpPr>
            <p:spPr>
              <a:xfrm>
                <a:off x="1684530" y="1905591"/>
                <a:ext cx="20866" cy="38776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2951" extrusionOk="0">
                    <a:moveTo>
                      <a:pt x="0" y="1"/>
                    </a:moveTo>
                    <a:lnTo>
                      <a:pt x="0" y="2951"/>
                    </a:lnTo>
                    <a:lnTo>
                      <a:pt x="381" y="2951"/>
                    </a:lnTo>
                    <a:lnTo>
                      <a:pt x="381" y="1616"/>
                    </a:lnTo>
                    <a:lnTo>
                      <a:pt x="1496" y="1616"/>
                    </a:lnTo>
                    <a:lnTo>
                      <a:pt x="1496" y="1302"/>
                    </a:lnTo>
                    <a:lnTo>
                      <a:pt x="381" y="1302"/>
                    </a:lnTo>
                    <a:lnTo>
                      <a:pt x="381" y="320"/>
                    </a:lnTo>
                    <a:lnTo>
                      <a:pt x="1587" y="320"/>
                    </a:lnTo>
                    <a:lnTo>
                      <a:pt x="1587" y="1"/>
                    </a:lnTo>
                    <a:close/>
                  </a:path>
                </a:pathLst>
              </a:custGeom>
              <a:solidFill>
                <a:srgbClr val="7474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45"/>
              <p:cNvSpPr/>
              <p:nvPr/>
            </p:nvSpPr>
            <p:spPr>
              <a:xfrm>
                <a:off x="1710219" y="1904960"/>
                <a:ext cx="35412" cy="40038"/>
              </a:xfrm>
              <a:custGeom>
                <a:avLst/>
                <a:gdLst/>
                <a:ahLst/>
                <a:cxnLst/>
                <a:rect l="l" t="t" r="r" b="b"/>
                <a:pathLst>
                  <a:path w="2695" h="3047" extrusionOk="0">
                    <a:moveTo>
                      <a:pt x="1352" y="310"/>
                    </a:moveTo>
                    <a:cubicBezTo>
                      <a:pt x="1986" y="310"/>
                      <a:pt x="2293" y="924"/>
                      <a:pt x="2293" y="1510"/>
                    </a:cubicBezTo>
                    <a:cubicBezTo>
                      <a:pt x="2293" y="2181"/>
                      <a:pt x="1949" y="2736"/>
                      <a:pt x="1346" y="2736"/>
                    </a:cubicBezTo>
                    <a:cubicBezTo>
                      <a:pt x="747" y="2736"/>
                      <a:pt x="406" y="2170"/>
                      <a:pt x="406" y="1541"/>
                    </a:cubicBezTo>
                    <a:cubicBezTo>
                      <a:pt x="406" y="893"/>
                      <a:pt x="723" y="310"/>
                      <a:pt x="1352" y="310"/>
                    </a:cubicBezTo>
                    <a:close/>
                    <a:moveTo>
                      <a:pt x="1370" y="1"/>
                    </a:moveTo>
                    <a:cubicBezTo>
                      <a:pt x="583" y="1"/>
                      <a:pt x="0" y="614"/>
                      <a:pt x="0" y="1551"/>
                    </a:cubicBezTo>
                    <a:cubicBezTo>
                      <a:pt x="0" y="2444"/>
                      <a:pt x="546" y="3046"/>
                      <a:pt x="1326" y="3046"/>
                    </a:cubicBezTo>
                    <a:cubicBezTo>
                      <a:pt x="2079" y="3046"/>
                      <a:pt x="2695" y="2508"/>
                      <a:pt x="2695" y="1493"/>
                    </a:cubicBezTo>
                    <a:cubicBezTo>
                      <a:pt x="2695" y="617"/>
                      <a:pt x="2174" y="1"/>
                      <a:pt x="1370" y="1"/>
                    </a:cubicBezTo>
                    <a:close/>
                  </a:path>
                </a:pathLst>
              </a:custGeom>
              <a:solidFill>
                <a:srgbClr val="7474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45"/>
              <p:cNvSpPr/>
              <p:nvPr/>
            </p:nvSpPr>
            <p:spPr>
              <a:xfrm>
                <a:off x="1752109" y="1905591"/>
                <a:ext cx="21550" cy="38776"/>
              </a:xfrm>
              <a:custGeom>
                <a:avLst/>
                <a:gdLst/>
                <a:ahLst/>
                <a:cxnLst/>
                <a:rect l="l" t="t" r="r" b="b"/>
                <a:pathLst>
                  <a:path w="1640" h="2951" extrusionOk="0">
                    <a:moveTo>
                      <a:pt x="1" y="1"/>
                    </a:moveTo>
                    <a:lnTo>
                      <a:pt x="1" y="2951"/>
                    </a:lnTo>
                    <a:lnTo>
                      <a:pt x="1639" y="2951"/>
                    </a:lnTo>
                    <a:lnTo>
                      <a:pt x="1639" y="2630"/>
                    </a:lnTo>
                    <a:lnTo>
                      <a:pt x="379" y="2630"/>
                    </a:lnTo>
                    <a:lnTo>
                      <a:pt x="379" y="1"/>
                    </a:lnTo>
                    <a:close/>
                  </a:path>
                </a:pathLst>
              </a:custGeom>
              <a:solidFill>
                <a:srgbClr val="7474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45"/>
              <p:cNvSpPr/>
              <p:nvPr/>
            </p:nvSpPr>
            <p:spPr>
              <a:xfrm>
                <a:off x="1779243" y="1905591"/>
                <a:ext cx="21536" cy="38776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2951" extrusionOk="0">
                    <a:moveTo>
                      <a:pt x="0" y="1"/>
                    </a:moveTo>
                    <a:lnTo>
                      <a:pt x="0" y="2951"/>
                    </a:lnTo>
                    <a:lnTo>
                      <a:pt x="1639" y="2951"/>
                    </a:lnTo>
                    <a:lnTo>
                      <a:pt x="1639" y="2630"/>
                    </a:lnTo>
                    <a:lnTo>
                      <a:pt x="379" y="2630"/>
                    </a:lnTo>
                    <a:lnTo>
                      <a:pt x="379" y="1"/>
                    </a:lnTo>
                    <a:close/>
                  </a:path>
                </a:pathLst>
              </a:custGeom>
              <a:solidFill>
                <a:srgbClr val="7474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45"/>
              <p:cNvSpPr/>
              <p:nvPr/>
            </p:nvSpPr>
            <p:spPr>
              <a:xfrm>
                <a:off x="1801805" y="1904960"/>
                <a:ext cx="35425" cy="40038"/>
              </a:xfrm>
              <a:custGeom>
                <a:avLst/>
                <a:gdLst/>
                <a:ahLst/>
                <a:cxnLst/>
                <a:rect l="l" t="t" r="r" b="b"/>
                <a:pathLst>
                  <a:path w="2696" h="3047" extrusionOk="0">
                    <a:moveTo>
                      <a:pt x="1353" y="310"/>
                    </a:moveTo>
                    <a:cubicBezTo>
                      <a:pt x="1986" y="310"/>
                      <a:pt x="2293" y="924"/>
                      <a:pt x="2293" y="1510"/>
                    </a:cubicBezTo>
                    <a:cubicBezTo>
                      <a:pt x="2293" y="2181"/>
                      <a:pt x="1953" y="2736"/>
                      <a:pt x="1349" y="2736"/>
                    </a:cubicBezTo>
                    <a:cubicBezTo>
                      <a:pt x="750" y="2736"/>
                      <a:pt x="409" y="2170"/>
                      <a:pt x="409" y="1541"/>
                    </a:cubicBezTo>
                    <a:cubicBezTo>
                      <a:pt x="409" y="893"/>
                      <a:pt x="723" y="310"/>
                      <a:pt x="1353" y="310"/>
                    </a:cubicBezTo>
                    <a:close/>
                    <a:moveTo>
                      <a:pt x="1370" y="1"/>
                    </a:moveTo>
                    <a:cubicBezTo>
                      <a:pt x="583" y="1"/>
                      <a:pt x="0" y="614"/>
                      <a:pt x="0" y="1551"/>
                    </a:cubicBezTo>
                    <a:cubicBezTo>
                      <a:pt x="0" y="2444"/>
                      <a:pt x="549" y="3046"/>
                      <a:pt x="1326" y="3046"/>
                    </a:cubicBezTo>
                    <a:cubicBezTo>
                      <a:pt x="2079" y="3046"/>
                      <a:pt x="2695" y="2508"/>
                      <a:pt x="2695" y="1493"/>
                    </a:cubicBezTo>
                    <a:cubicBezTo>
                      <a:pt x="2695" y="617"/>
                      <a:pt x="2174" y="1"/>
                      <a:pt x="1370" y="1"/>
                    </a:cubicBezTo>
                    <a:close/>
                  </a:path>
                </a:pathLst>
              </a:custGeom>
              <a:solidFill>
                <a:srgbClr val="7474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45"/>
              <p:cNvSpPr/>
              <p:nvPr/>
            </p:nvSpPr>
            <p:spPr>
              <a:xfrm>
                <a:off x="1840213" y="1905591"/>
                <a:ext cx="47278" cy="38776"/>
              </a:xfrm>
              <a:custGeom>
                <a:avLst/>
                <a:gdLst/>
                <a:ahLst/>
                <a:cxnLst/>
                <a:rect l="l" t="t" r="r" b="b"/>
                <a:pathLst>
                  <a:path w="3598" h="2951" extrusionOk="0">
                    <a:moveTo>
                      <a:pt x="0" y="1"/>
                    </a:moveTo>
                    <a:lnTo>
                      <a:pt x="747" y="2951"/>
                    </a:lnTo>
                    <a:lnTo>
                      <a:pt x="1145" y="2951"/>
                    </a:lnTo>
                    <a:lnTo>
                      <a:pt x="1564" y="1414"/>
                    </a:lnTo>
                    <a:cubicBezTo>
                      <a:pt x="1673" y="1033"/>
                      <a:pt x="1741" y="746"/>
                      <a:pt x="1792" y="454"/>
                    </a:cubicBezTo>
                    <a:lnTo>
                      <a:pt x="1802" y="454"/>
                    </a:lnTo>
                    <a:cubicBezTo>
                      <a:pt x="1840" y="750"/>
                      <a:pt x="1901" y="1039"/>
                      <a:pt x="1994" y="1414"/>
                    </a:cubicBezTo>
                    <a:lnTo>
                      <a:pt x="2365" y="2951"/>
                    </a:lnTo>
                    <a:lnTo>
                      <a:pt x="2763" y="2951"/>
                    </a:lnTo>
                    <a:lnTo>
                      <a:pt x="3598" y="1"/>
                    </a:lnTo>
                    <a:lnTo>
                      <a:pt x="3209" y="1"/>
                    </a:lnTo>
                    <a:lnTo>
                      <a:pt x="2821" y="1489"/>
                    </a:lnTo>
                    <a:cubicBezTo>
                      <a:pt x="2729" y="1857"/>
                      <a:pt x="2644" y="2184"/>
                      <a:pt x="2586" y="2508"/>
                    </a:cubicBezTo>
                    <a:lnTo>
                      <a:pt x="2576" y="2508"/>
                    </a:lnTo>
                    <a:cubicBezTo>
                      <a:pt x="2531" y="2198"/>
                      <a:pt x="2453" y="1847"/>
                      <a:pt x="2371" y="1499"/>
                    </a:cubicBezTo>
                    <a:lnTo>
                      <a:pt x="2011" y="1"/>
                    </a:lnTo>
                    <a:lnTo>
                      <a:pt x="1612" y="1"/>
                    </a:lnTo>
                    <a:lnTo>
                      <a:pt x="1220" y="1489"/>
                    </a:lnTo>
                    <a:cubicBezTo>
                      <a:pt x="1118" y="1871"/>
                      <a:pt x="1025" y="2218"/>
                      <a:pt x="978" y="2511"/>
                    </a:cubicBezTo>
                    <a:lnTo>
                      <a:pt x="971" y="2511"/>
                    </a:lnTo>
                    <a:cubicBezTo>
                      <a:pt x="917" y="2229"/>
                      <a:pt x="838" y="1861"/>
                      <a:pt x="750" y="1493"/>
                    </a:cubicBezTo>
                    <a:lnTo>
                      <a:pt x="402" y="1"/>
                    </a:lnTo>
                    <a:close/>
                  </a:path>
                </a:pathLst>
              </a:custGeom>
              <a:solidFill>
                <a:srgbClr val="7474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45"/>
              <p:cNvSpPr/>
              <p:nvPr/>
            </p:nvSpPr>
            <p:spPr>
              <a:xfrm>
                <a:off x="1892313" y="1905591"/>
                <a:ext cx="21812" cy="38776"/>
              </a:xfrm>
              <a:custGeom>
                <a:avLst/>
                <a:gdLst/>
                <a:ahLst/>
                <a:cxnLst/>
                <a:rect l="l" t="t" r="r" b="b"/>
                <a:pathLst>
                  <a:path w="1660" h="2951" extrusionOk="0">
                    <a:moveTo>
                      <a:pt x="1" y="1"/>
                    </a:moveTo>
                    <a:lnTo>
                      <a:pt x="1" y="2951"/>
                    </a:lnTo>
                    <a:lnTo>
                      <a:pt x="1659" y="2951"/>
                    </a:lnTo>
                    <a:lnTo>
                      <a:pt x="1659" y="2630"/>
                    </a:lnTo>
                    <a:lnTo>
                      <a:pt x="382" y="2630"/>
                    </a:lnTo>
                    <a:lnTo>
                      <a:pt x="382" y="1567"/>
                    </a:lnTo>
                    <a:lnTo>
                      <a:pt x="1527" y="1567"/>
                    </a:lnTo>
                    <a:lnTo>
                      <a:pt x="1527" y="1254"/>
                    </a:lnTo>
                    <a:lnTo>
                      <a:pt x="382" y="1254"/>
                    </a:lnTo>
                    <a:lnTo>
                      <a:pt x="382" y="320"/>
                    </a:lnTo>
                    <a:lnTo>
                      <a:pt x="1592" y="320"/>
                    </a:lnTo>
                    <a:lnTo>
                      <a:pt x="1592" y="1"/>
                    </a:lnTo>
                    <a:close/>
                  </a:path>
                </a:pathLst>
              </a:custGeom>
              <a:solidFill>
                <a:srgbClr val="7474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45"/>
              <p:cNvSpPr/>
              <p:nvPr/>
            </p:nvSpPr>
            <p:spPr>
              <a:xfrm>
                <a:off x="1920616" y="1905328"/>
                <a:ext cx="25203" cy="39039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2971" extrusionOk="0">
                    <a:moveTo>
                      <a:pt x="756" y="293"/>
                    </a:moveTo>
                    <a:cubicBezTo>
                      <a:pt x="1158" y="296"/>
                      <a:pt x="1434" y="463"/>
                      <a:pt x="1434" y="845"/>
                    </a:cubicBezTo>
                    <a:cubicBezTo>
                      <a:pt x="1434" y="1182"/>
                      <a:pt x="1175" y="1403"/>
                      <a:pt x="770" y="1403"/>
                    </a:cubicBezTo>
                    <a:lnTo>
                      <a:pt x="378" y="1403"/>
                    </a:lnTo>
                    <a:lnTo>
                      <a:pt x="378" y="327"/>
                    </a:lnTo>
                    <a:cubicBezTo>
                      <a:pt x="439" y="310"/>
                      <a:pt x="572" y="293"/>
                      <a:pt x="756" y="293"/>
                    </a:cubicBezTo>
                    <a:close/>
                    <a:moveTo>
                      <a:pt x="729" y="0"/>
                    </a:moveTo>
                    <a:cubicBezTo>
                      <a:pt x="466" y="0"/>
                      <a:pt x="191" y="21"/>
                      <a:pt x="0" y="62"/>
                    </a:cubicBezTo>
                    <a:lnTo>
                      <a:pt x="0" y="2971"/>
                    </a:lnTo>
                    <a:lnTo>
                      <a:pt x="378" y="2971"/>
                    </a:lnTo>
                    <a:lnTo>
                      <a:pt x="378" y="1693"/>
                    </a:lnTo>
                    <a:lnTo>
                      <a:pt x="739" y="1693"/>
                    </a:lnTo>
                    <a:cubicBezTo>
                      <a:pt x="1083" y="1707"/>
                      <a:pt x="1240" y="1860"/>
                      <a:pt x="1329" y="2265"/>
                    </a:cubicBezTo>
                    <a:cubicBezTo>
                      <a:pt x="1411" y="2633"/>
                      <a:pt x="1478" y="2889"/>
                      <a:pt x="1526" y="2971"/>
                    </a:cubicBezTo>
                    <a:lnTo>
                      <a:pt x="1917" y="2971"/>
                    </a:lnTo>
                    <a:cubicBezTo>
                      <a:pt x="1856" y="2858"/>
                      <a:pt x="1788" y="2572"/>
                      <a:pt x="1693" y="2160"/>
                    </a:cubicBezTo>
                    <a:cubicBezTo>
                      <a:pt x="1621" y="1853"/>
                      <a:pt x="1485" y="1645"/>
                      <a:pt x="1257" y="1567"/>
                    </a:cubicBezTo>
                    <a:lnTo>
                      <a:pt x="1257" y="1554"/>
                    </a:lnTo>
                    <a:cubicBezTo>
                      <a:pt x="1570" y="1448"/>
                      <a:pt x="1812" y="1189"/>
                      <a:pt x="1812" y="801"/>
                    </a:cubicBezTo>
                    <a:cubicBezTo>
                      <a:pt x="1812" y="573"/>
                      <a:pt x="1730" y="372"/>
                      <a:pt x="1581" y="242"/>
                    </a:cubicBezTo>
                    <a:cubicBezTo>
                      <a:pt x="1400" y="75"/>
                      <a:pt x="1137" y="0"/>
                      <a:pt x="729" y="0"/>
                    </a:cubicBezTo>
                    <a:close/>
                  </a:path>
                </a:pathLst>
              </a:custGeom>
              <a:solidFill>
                <a:srgbClr val="7474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45"/>
              <p:cNvSpPr/>
              <p:nvPr/>
            </p:nvSpPr>
            <p:spPr>
              <a:xfrm>
                <a:off x="1949524" y="1904960"/>
                <a:ext cx="23468" cy="39985"/>
              </a:xfrm>
              <a:custGeom>
                <a:avLst/>
                <a:gdLst/>
                <a:ahLst/>
                <a:cxnLst/>
                <a:rect l="l" t="t" r="r" b="b"/>
                <a:pathLst>
                  <a:path w="1786" h="3043" extrusionOk="0">
                    <a:moveTo>
                      <a:pt x="1019" y="1"/>
                    </a:moveTo>
                    <a:cubicBezTo>
                      <a:pt x="443" y="1"/>
                      <a:pt x="65" y="342"/>
                      <a:pt x="65" y="801"/>
                    </a:cubicBezTo>
                    <a:cubicBezTo>
                      <a:pt x="65" y="1217"/>
                      <a:pt x="362" y="1466"/>
                      <a:pt x="842" y="1639"/>
                    </a:cubicBezTo>
                    <a:cubicBezTo>
                      <a:pt x="1241" y="1789"/>
                      <a:pt x="1398" y="1950"/>
                      <a:pt x="1398" y="2225"/>
                    </a:cubicBezTo>
                    <a:cubicBezTo>
                      <a:pt x="1398" y="2522"/>
                      <a:pt x="1169" y="2726"/>
                      <a:pt x="780" y="2726"/>
                    </a:cubicBezTo>
                    <a:cubicBezTo>
                      <a:pt x="519" y="2726"/>
                      <a:pt x="269" y="2641"/>
                      <a:pt x="99" y="2535"/>
                    </a:cubicBezTo>
                    <a:lnTo>
                      <a:pt x="0" y="2852"/>
                    </a:lnTo>
                    <a:cubicBezTo>
                      <a:pt x="161" y="2958"/>
                      <a:pt x="470" y="3043"/>
                      <a:pt x="753" y="3043"/>
                    </a:cubicBezTo>
                    <a:cubicBezTo>
                      <a:pt x="1452" y="3043"/>
                      <a:pt x="1786" y="2648"/>
                      <a:pt x="1786" y="2195"/>
                    </a:cubicBezTo>
                    <a:cubicBezTo>
                      <a:pt x="1786" y="1758"/>
                      <a:pt x="1533" y="1520"/>
                      <a:pt x="1036" y="1326"/>
                    </a:cubicBezTo>
                    <a:cubicBezTo>
                      <a:pt x="627" y="1169"/>
                      <a:pt x="450" y="1033"/>
                      <a:pt x="450" y="757"/>
                    </a:cubicBezTo>
                    <a:cubicBezTo>
                      <a:pt x="450" y="556"/>
                      <a:pt x="600" y="318"/>
                      <a:pt x="1005" y="318"/>
                    </a:cubicBezTo>
                    <a:cubicBezTo>
                      <a:pt x="1271" y="318"/>
                      <a:pt x="1469" y="403"/>
                      <a:pt x="1564" y="458"/>
                    </a:cubicBezTo>
                    <a:lnTo>
                      <a:pt x="1670" y="147"/>
                    </a:lnTo>
                    <a:cubicBezTo>
                      <a:pt x="1537" y="73"/>
                      <a:pt x="1319" y="1"/>
                      <a:pt x="1019" y="1"/>
                    </a:cubicBezTo>
                    <a:close/>
                  </a:path>
                </a:pathLst>
              </a:custGeom>
              <a:solidFill>
                <a:srgbClr val="7474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45"/>
              <p:cNvSpPr/>
              <p:nvPr/>
            </p:nvSpPr>
            <p:spPr>
              <a:xfrm>
                <a:off x="2030940" y="1905591"/>
                <a:ext cx="20879" cy="38776"/>
              </a:xfrm>
              <a:custGeom>
                <a:avLst/>
                <a:gdLst/>
                <a:ahLst/>
                <a:cxnLst/>
                <a:rect l="l" t="t" r="r" b="b"/>
                <a:pathLst>
                  <a:path w="1589" h="2951" extrusionOk="0">
                    <a:moveTo>
                      <a:pt x="1" y="1"/>
                    </a:moveTo>
                    <a:lnTo>
                      <a:pt x="1" y="2951"/>
                    </a:lnTo>
                    <a:lnTo>
                      <a:pt x="379" y="2951"/>
                    </a:lnTo>
                    <a:lnTo>
                      <a:pt x="379" y="1616"/>
                    </a:lnTo>
                    <a:lnTo>
                      <a:pt x="1497" y="1616"/>
                    </a:lnTo>
                    <a:lnTo>
                      <a:pt x="1497" y="1302"/>
                    </a:lnTo>
                    <a:lnTo>
                      <a:pt x="379" y="1302"/>
                    </a:lnTo>
                    <a:lnTo>
                      <a:pt x="379" y="320"/>
                    </a:lnTo>
                    <a:lnTo>
                      <a:pt x="1589" y="320"/>
                    </a:lnTo>
                    <a:lnTo>
                      <a:pt x="1589" y="1"/>
                    </a:lnTo>
                    <a:close/>
                  </a:path>
                </a:pathLst>
              </a:custGeom>
              <a:solidFill>
                <a:srgbClr val="7474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910;p45"/>
              <p:cNvSpPr/>
              <p:nvPr/>
            </p:nvSpPr>
            <p:spPr>
              <a:xfrm>
                <a:off x="2056602" y="1904960"/>
                <a:ext cx="35425" cy="40038"/>
              </a:xfrm>
              <a:custGeom>
                <a:avLst/>
                <a:gdLst/>
                <a:ahLst/>
                <a:cxnLst/>
                <a:rect l="l" t="t" r="r" b="b"/>
                <a:pathLst>
                  <a:path w="2696" h="3047" extrusionOk="0">
                    <a:moveTo>
                      <a:pt x="1353" y="310"/>
                    </a:moveTo>
                    <a:cubicBezTo>
                      <a:pt x="1986" y="310"/>
                      <a:pt x="2293" y="924"/>
                      <a:pt x="2293" y="1510"/>
                    </a:cubicBezTo>
                    <a:cubicBezTo>
                      <a:pt x="2293" y="2181"/>
                      <a:pt x="1952" y="2736"/>
                      <a:pt x="1349" y="2736"/>
                    </a:cubicBezTo>
                    <a:cubicBezTo>
                      <a:pt x="750" y="2736"/>
                      <a:pt x="409" y="2170"/>
                      <a:pt x="409" y="1541"/>
                    </a:cubicBezTo>
                    <a:cubicBezTo>
                      <a:pt x="409" y="893"/>
                      <a:pt x="722" y="310"/>
                      <a:pt x="1353" y="310"/>
                    </a:cubicBezTo>
                    <a:close/>
                    <a:moveTo>
                      <a:pt x="1370" y="1"/>
                    </a:moveTo>
                    <a:cubicBezTo>
                      <a:pt x="583" y="1"/>
                      <a:pt x="0" y="614"/>
                      <a:pt x="0" y="1551"/>
                    </a:cubicBezTo>
                    <a:cubicBezTo>
                      <a:pt x="0" y="2444"/>
                      <a:pt x="549" y="3046"/>
                      <a:pt x="1326" y="3046"/>
                    </a:cubicBezTo>
                    <a:cubicBezTo>
                      <a:pt x="2079" y="3046"/>
                      <a:pt x="2695" y="2508"/>
                      <a:pt x="2695" y="1493"/>
                    </a:cubicBezTo>
                    <a:cubicBezTo>
                      <a:pt x="2695" y="617"/>
                      <a:pt x="2177" y="1"/>
                      <a:pt x="1370" y="1"/>
                    </a:cubicBezTo>
                    <a:close/>
                  </a:path>
                </a:pathLst>
              </a:custGeom>
              <a:solidFill>
                <a:srgbClr val="7474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45"/>
              <p:cNvSpPr/>
              <p:nvPr/>
            </p:nvSpPr>
            <p:spPr>
              <a:xfrm>
                <a:off x="2098506" y="1905591"/>
                <a:ext cx="21576" cy="38776"/>
              </a:xfrm>
              <a:custGeom>
                <a:avLst/>
                <a:gdLst/>
                <a:ahLst/>
                <a:cxnLst/>
                <a:rect l="l" t="t" r="r" b="b"/>
                <a:pathLst>
                  <a:path w="1642" h="2951" extrusionOk="0">
                    <a:moveTo>
                      <a:pt x="0" y="1"/>
                    </a:moveTo>
                    <a:lnTo>
                      <a:pt x="0" y="2951"/>
                    </a:lnTo>
                    <a:lnTo>
                      <a:pt x="1642" y="2951"/>
                    </a:lnTo>
                    <a:lnTo>
                      <a:pt x="1642" y="2630"/>
                    </a:lnTo>
                    <a:lnTo>
                      <a:pt x="382" y="2630"/>
                    </a:lnTo>
                    <a:lnTo>
                      <a:pt x="382" y="1"/>
                    </a:lnTo>
                    <a:close/>
                  </a:path>
                </a:pathLst>
              </a:custGeom>
              <a:solidFill>
                <a:srgbClr val="7474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45"/>
              <p:cNvSpPr/>
              <p:nvPr/>
            </p:nvSpPr>
            <p:spPr>
              <a:xfrm>
                <a:off x="2125627" y="1905591"/>
                <a:ext cx="21589" cy="38776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2951" extrusionOk="0">
                    <a:moveTo>
                      <a:pt x="0" y="1"/>
                    </a:moveTo>
                    <a:lnTo>
                      <a:pt x="0" y="2951"/>
                    </a:lnTo>
                    <a:lnTo>
                      <a:pt x="1642" y="2951"/>
                    </a:lnTo>
                    <a:lnTo>
                      <a:pt x="1642" y="2630"/>
                    </a:lnTo>
                    <a:lnTo>
                      <a:pt x="382" y="2630"/>
                    </a:lnTo>
                    <a:lnTo>
                      <a:pt x="382" y="1"/>
                    </a:lnTo>
                    <a:close/>
                  </a:path>
                </a:pathLst>
              </a:custGeom>
              <a:solidFill>
                <a:srgbClr val="7474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45"/>
              <p:cNvSpPr/>
              <p:nvPr/>
            </p:nvSpPr>
            <p:spPr>
              <a:xfrm>
                <a:off x="2148228" y="1904960"/>
                <a:ext cx="35425" cy="40038"/>
              </a:xfrm>
              <a:custGeom>
                <a:avLst/>
                <a:gdLst/>
                <a:ahLst/>
                <a:cxnLst/>
                <a:rect l="l" t="t" r="r" b="b"/>
                <a:pathLst>
                  <a:path w="2696" h="3047" extrusionOk="0">
                    <a:moveTo>
                      <a:pt x="1350" y="310"/>
                    </a:moveTo>
                    <a:cubicBezTo>
                      <a:pt x="1987" y="310"/>
                      <a:pt x="2290" y="924"/>
                      <a:pt x="2290" y="1510"/>
                    </a:cubicBezTo>
                    <a:cubicBezTo>
                      <a:pt x="2290" y="2181"/>
                      <a:pt x="1949" y="2736"/>
                      <a:pt x="1346" y="2736"/>
                    </a:cubicBezTo>
                    <a:cubicBezTo>
                      <a:pt x="747" y="2736"/>
                      <a:pt x="406" y="2170"/>
                      <a:pt x="406" y="1541"/>
                    </a:cubicBezTo>
                    <a:cubicBezTo>
                      <a:pt x="406" y="893"/>
                      <a:pt x="723" y="310"/>
                      <a:pt x="1350" y="310"/>
                    </a:cubicBezTo>
                    <a:close/>
                    <a:moveTo>
                      <a:pt x="1370" y="1"/>
                    </a:moveTo>
                    <a:cubicBezTo>
                      <a:pt x="580" y="1"/>
                      <a:pt x="1" y="614"/>
                      <a:pt x="1" y="1551"/>
                    </a:cubicBezTo>
                    <a:cubicBezTo>
                      <a:pt x="1" y="2444"/>
                      <a:pt x="546" y="3046"/>
                      <a:pt x="1326" y="3046"/>
                    </a:cubicBezTo>
                    <a:cubicBezTo>
                      <a:pt x="2079" y="3046"/>
                      <a:pt x="2696" y="2508"/>
                      <a:pt x="2696" y="1493"/>
                    </a:cubicBezTo>
                    <a:cubicBezTo>
                      <a:pt x="2696" y="617"/>
                      <a:pt x="2174" y="1"/>
                      <a:pt x="1370" y="1"/>
                    </a:cubicBezTo>
                    <a:close/>
                  </a:path>
                </a:pathLst>
              </a:custGeom>
              <a:solidFill>
                <a:srgbClr val="7474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45"/>
              <p:cNvSpPr/>
              <p:nvPr/>
            </p:nvSpPr>
            <p:spPr>
              <a:xfrm>
                <a:off x="2186596" y="1905591"/>
                <a:ext cx="47330" cy="38776"/>
              </a:xfrm>
              <a:custGeom>
                <a:avLst/>
                <a:gdLst/>
                <a:ahLst/>
                <a:cxnLst/>
                <a:rect l="l" t="t" r="r" b="b"/>
                <a:pathLst>
                  <a:path w="3602" h="2951" extrusionOk="0">
                    <a:moveTo>
                      <a:pt x="0" y="1"/>
                    </a:moveTo>
                    <a:lnTo>
                      <a:pt x="750" y="2951"/>
                    </a:lnTo>
                    <a:lnTo>
                      <a:pt x="1148" y="2951"/>
                    </a:lnTo>
                    <a:lnTo>
                      <a:pt x="1568" y="1414"/>
                    </a:lnTo>
                    <a:cubicBezTo>
                      <a:pt x="1676" y="1033"/>
                      <a:pt x="1741" y="746"/>
                      <a:pt x="1793" y="454"/>
                    </a:cubicBezTo>
                    <a:lnTo>
                      <a:pt x="1802" y="454"/>
                    </a:lnTo>
                    <a:cubicBezTo>
                      <a:pt x="1843" y="750"/>
                      <a:pt x="1905" y="1039"/>
                      <a:pt x="1997" y="1414"/>
                    </a:cubicBezTo>
                    <a:lnTo>
                      <a:pt x="2368" y="2951"/>
                    </a:lnTo>
                    <a:lnTo>
                      <a:pt x="2766" y="2951"/>
                    </a:lnTo>
                    <a:lnTo>
                      <a:pt x="3601" y="1"/>
                    </a:lnTo>
                    <a:lnTo>
                      <a:pt x="3213" y="1"/>
                    </a:lnTo>
                    <a:lnTo>
                      <a:pt x="2821" y="1489"/>
                    </a:lnTo>
                    <a:cubicBezTo>
                      <a:pt x="2729" y="1857"/>
                      <a:pt x="2647" y="2184"/>
                      <a:pt x="2586" y="2508"/>
                    </a:cubicBezTo>
                    <a:lnTo>
                      <a:pt x="2576" y="2508"/>
                    </a:lnTo>
                    <a:cubicBezTo>
                      <a:pt x="2535" y="2198"/>
                      <a:pt x="2453" y="1847"/>
                      <a:pt x="2371" y="1499"/>
                    </a:cubicBezTo>
                    <a:lnTo>
                      <a:pt x="2013" y="1"/>
                    </a:lnTo>
                    <a:lnTo>
                      <a:pt x="1615" y="1"/>
                    </a:lnTo>
                    <a:lnTo>
                      <a:pt x="1220" y="1489"/>
                    </a:lnTo>
                    <a:cubicBezTo>
                      <a:pt x="1121" y="1871"/>
                      <a:pt x="1029" y="2218"/>
                      <a:pt x="982" y="2511"/>
                    </a:cubicBezTo>
                    <a:lnTo>
                      <a:pt x="971" y="2511"/>
                    </a:lnTo>
                    <a:cubicBezTo>
                      <a:pt x="920" y="2229"/>
                      <a:pt x="842" y="1861"/>
                      <a:pt x="753" y="1493"/>
                    </a:cubicBezTo>
                    <a:lnTo>
                      <a:pt x="403" y="1"/>
                    </a:lnTo>
                    <a:close/>
                  </a:path>
                </a:pathLst>
              </a:custGeom>
              <a:solidFill>
                <a:srgbClr val="7474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45"/>
              <p:cNvSpPr/>
              <p:nvPr/>
            </p:nvSpPr>
            <p:spPr>
              <a:xfrm>
                <a:off x="2238749" y="1905591"/>
                <a:ext cx="4980" cy="38776"/>
              </a:xfrm>
              <a:custGeom>
                <a:avLst/>
                <a:gdLst/>
                <a:ahLst/>
                <a:cxnLst/>
                <a:rect l="l" t="t" r="r" b="b"/>
                <a:pathLst>
                  <a:path w="379" h="2951" extrusionOk="0">
                    <a:moveTo>
                      <a:pt x="0" y="1"/>
                    </a:moveTo>
                    <a:lnTo>
                      <a:pt x="0" y="2951"/>
                    </a:lnTo>
                    <a:lnTo>
                      <a:pt x="379" y="2951"/>
                    </a:lnTo>
                    <a:lnTo>
                      <a:pt x="379" y="1"/>
                    </a:lnTo>
                    <a:close/>
                  </a:path>
                </a:pathLst>
              </a:custGeom>
              <a:solidFill>
                <a:srgbClr val="7474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45"/>
              <p:cNvSpPr/>
              <p:nvPr/>
            </p:nvSpPr>
            <p:spPr>
              <a:xfrm>
                <a:off x="2252441" y="1905591"/>
                <a:ext cx="29105" cy="38776"/>
              </a:xfrm>
              <a:custGeom>
                <a:avLst/>
                <a:gdLst/>
                <a:ahLst/>
                <a:cxnLst/>
                <a:rect l="l" t="t" r="r" b="b"/>
                <a:pathLst>
                  <a:path w="2215" h="2951" extrusionOk="0">
                    <a:moveTo>
                      <a:pt x="0" y="1"/>
                    </a:moveTo>
                    <a:lnTo>
                      <a:pt x="0" y="2951"/>
                    </a:lnTo>
                    <a:lnTo>
                      <a:pt x="362" y="2951"/>
                    </a:lnTo>
                    <a:lnTo>
                      <a:pt x="362" y="1690"/>
                    </a:lnTo>
                    <a:cubicBezTo>
                      <a:pt x="362" y="1199"/>
                      <a:pt x="351" y="845"/>
                      <a:pt x="331" y="474"/>
                    </a:cubicBezTo>
                    <a:lnTo>
                      <a:pt x="345" y="471"/>
                    </a:lnTo>
                    <a:cubicBezTo>
                      <a:pt x="491" y="787"/>
                      <a:pt x="689" y="1125"/>
                      <a:pt x="893" y="1455"/>
                    </a:cubicBezTo>
                    <a:lnTo>
                      <a:pt x="1830" y="2951"/>
                    </a:lnTo>
                    <a:lnTo>
                      <a:pt x="2215" y="2951"/>
                    </a:lnTo>
                    <a:lnTo>
                      <a:pt x="2215" y="1"/>
                    </a:lnTo>
                    <a:lnTo>
                      <a:pt x="1857" y="1"/>
                    </a:lnTo>
                    <a:lnTo>
                      <a:pt x="1857" y="1234"/>
                    </a:lnTo>
                    <a:cubicBezTo>
                      <a:pt x="1857" y="1693"/>
                      <a:pt x="1864" y="2055"/>
                      <a:pt x="1901" y="2446"/>
                    </a:cubicBezTo>
                    <a:lnTo>
                      <a:pt x="1892" y="2454"/>
                    </a:lnTo>
                    <a:cubicBezTo>
                      <a:pt x="1752" y="2150"/>
                      <a:pt x="1581" y="1840"/>
                      <a:pt x="1363" y="1493"/>
                    </a:cubicBezTo>
                    <a:lnTo>
                      <a:pt x="416" y="1"/>
                    </a:lnTo>
                    <a:close/>
                  </a:path>
                </a:pathLst>
              </a:custGeom>
              <a:solidFill>
                <a:srgbClr val="7474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45"/>
              <p:cNvSpPr/>
              <p:nvPr/>
            </p:nvSpPr>
            <p:spPr>
              <a:xfrm>
                <a:off x="2287985" y="1905184"/>
                <a:ext cx="31799" cy="39578"/>
              </a:xfrm>
              <a:custGeom>
                <a:avLst/>
                <a:gdLst/>
                <a:ahLst/>
                <a:cxnLst/>
                <a:rect l="l" t="t" r="r" b="b"/>
                <a:pathLst>
                  <a:path w="2420" h="3012" extrusionOk="0">
                    <a:moveTo>
                      <a:pt x="1594" y="1"/>
                    </a:moveTo>
                    <a:cubicBezTo>
                      <a:pt x="607" y="1"/>
                      <a:pt x="4" y="645"/>
                      <a:pt x="0" y="1524"/>
                    </a:cubicBezTo>
                    <a:cubicBezTo>
                      <a:pt x="0" y="1983"/>
                      <a:pt x="157" y="2378"/>
                      <a:pt x="409" y="2624"/>
                    </a:cubicBezTo>
                    <a:cubicBezTo>
                      <a:pt x="699" y="2900"/>
                      <a:pt x="1067" y="3012"/>
                      <a:pt x="1513" y="3012"/>
                    </a:cubicBezTo>
                    <a:cubicBezTo>
                      <a:pt x="1912" y="3012"/>
                      <a:pt x="2249" y="2910"/>
                      <a:pt x="2419" y="2848"/>
                    </a:cubicBezTo>
                    <a:lnTo>
                      <a:pt x="2419" y="1432"/>
                    </a:lnTo>
                    <a:lnTo>
                      <a:pt x="1448" y="1432"/>
                    </a:lnTo>
                    <a:lnTo>
                      <a:pt x="1448" y="1738"/>
                    </a:lnTo>
                    <a:lnTo>
                      <a:pt x="2048" y="1738"/>
                    </a:lnTo>
                    <a:lnTo>
                      <a:pt x="2048" y="2617"/>
                    </a:lnTo>
                    <a:cubicBezTo>
                      <a:pt x="1959" y="2661"/>
                      <a:pt x="1789" y="2696"/>
                      <a:pt x="1540" y="2696"/>
                    </a:cubicBezTo>
                    <a:cubicBezTo>
                      <a:pt x="852" y="2696"/>
                      <a:pt x="402" y="2256"/>
                      <a:pt x="402" y="1507"/>
                    </a:cubicBezTo>
                    <a:cubicBezTo>
                      <a:pt x="402" y="768"/>
                      <a:pt x="869" y="321"/>
                      <a:pt x="1588" y="321"/>
                    </a:cubicBezTo>
                    <a:cubicBezTo>
                      <a:pt x="1885" y="321"/>
                      <a:pt x="2082" y="379"/>
                      <a:pt x="2239" y="447"/>
                    </a:cubicBezTo>
                    <a:lnTo>
                      <a:pt x="2330" y="137"/>
                    </a:lnTo>
                    <a:cubicBezTo>
                      <a:pt x="2204" y="76"/>
                      <a:pt x="1939" y="1"/>
                      <a:pt x="1594" y="1"/>
                    </a:cubicBezTo>
                    <a:close/>
                  </a:path>
                </a:pathLst>
              </a:custGeom>
              <a:solidFill>
                <a:srgbClr val="7474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45"/>
              <p:cNvSpPr/>
              <p:nvPr/>
            </p:nvSpPr>
            <p:spPr>
              <a:xfrm>
                <a:off x="1289489" y="1977033"/>
                <a:ext cx="856202" cy="110494"/>
              </a:xfrm>
              <a:custGeom>
                <a:avLst/>
                <a:gdLst/>
                <a:ahLst/>
                <a:cxnLst/>
                <a:rect l="l" t="t" r="r" b="b"/>
                <a:pathLst>
                  <a:path w="65160" h="8409" extrusionOk="0">
                    <a:moveTo>
                      <a:pt x="1093" y="1"/>
                    </a:moveTo>
                    <a:cubicBezTo>
                      <a:pt x="491" y="1"/>
                      <a:pt x="0" y="491"/>
                      <a:pt x="0" y="1094"/>
                    </a:cubicBezTo>
                    <a:lnTo>
                      <a:pt x="0" y="7314"/>
                    </a:lnTo>
                    <a:cubicBezTo>
                      <a:pt x="0" y="7918"/>
                      <a:pt x="491" y="8408"/>
                      <a:pt x="1093" y="8408"/>
                    </a:cubicBezTo>
                    <a:lnTo>
                      <a:pt x="64066" y="8408"/>
                    </a:lnTo>
                    <a:cubicBezTo>
                      <a:pt x="64669" y="8408"/>
                      <a:pt x="65160" y="7918"/>
                      <a:pt x="65160" y="7314"/>
                    </a:cubicBezTo>
                    <a:lnTo>
                      <a:pt x="65160" y="1094"/>
                    </a:lnTo>
                    <a:cubicBezTo>
                      <a:pt x="65160" y="491"/>
                      <a:pt x="64669" y="1"/>
                      <a:pt x="64066" y="1"/>
                    </a:cubicBezTo>
                    <a:close/>
                  </a:path>
                </a:pathLst>
              </a:custGeom>
              <a:solidFill>
                <a:srgbClr val="5395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45"/>
              <p:cNvSpPr/>
              <p:nvPr/>
            </p:nvSpPr>
            <p:spPr>
              <a:xfrm>
                <a:off x="2165507" y="1978860"/>
                <a:ext cx="129521" cy="110507"/>
              </a:xfrm>
              <a:custGeom>
                <a:avLst/>
                <a:gdLst/>
                <a:ahLst/>
                <a:cxnLst/>
                <a:rect l="l" t="t" r="r" b="b"/>
                <a:pathLst>
                  <a:path w="9857" h="8410" extrusionOk="0">
                    <a:moveTo>
                      <a:pt x="1091" y="1"/>
                    </a:moveTo>
                    <a:cubicBezTo>
                      <a:pt x="488" y="1"/>
                      <a:pt x="0" y="491"/>
                      <a:pt x="0" y="1095"/>
                    </a:cubicBezTo>
                    <a:lnTo>
                      <a:pt x="0" y="7315"/>
                    </a:lnTo>
                    <a:cubicBezTo>
                      <a:pt x="0" y="7919"/>
                      <a:pt x="488" y="8409"/>
                      <a:pt x="1091" y="8409"/>
                    </a:cubicBezTo>
                    <a:lnTo>
                      <a:pt x="8763" y="8409"/>
                    </a:lnTo>
                    <a:cubicBezTo>
                      <a:pt x="9369" y="8409"/>
                      <a:pt x="9857" y="7919"/>
                      <a:pt x="9857" y="7315"/>
                    </a:cubicBezTo>
                    <a:lnTo>
                      <a:pt x="9857" y="1095"/>
                    </a:lnTo>
                    <a:cubicBezTo>
                      <a:pt x="9857" y="491"/>
                      <a:pt x="9369" y="1"/>
                      <a:pt x="8763" y="1"/>
                    </a:cubicBezTo>
                    <a:close/>
                  </a:path>
                </a:pathLst>
              </a:custGeom>
              <a:solidFill>
                <a:srgbClr val="5395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45"/>
              <p:cNvSpPr/>
              <p:nvPr/>
            </p:nvSpPr>
            <p:spPr>
              <a:xfrm>
                <a:off x="2215780" y="2032274"/>
                <a:ext cx="28974" cy="19881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1513" extrusionOk="0">
                    <a:moveTo>
                      <a:pt x="1" y="0"/>
                    </a:moveTo>
                    <a:lnTo>
                      <a:pt x="1105" y="1513"/>
                    </a:lnTo>
                    <a:lnTo>
                      <a:pt x="220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45"/>
              <p:cNvSpPr/>
              <p:nvPr/>
            </p:nvSpPr>
            <p:spPr>
              <a:xfrm>
                <a:off x="1653638" y="2012800"/>
                <a:ext cx="20906" cy="38776"/>
              </a:xfrm>
              <a:custGeom>
                <a:avLst/>
                <a:gdLst/>
                <a:ahLst/>
                <a:cxnLst/>
                <a:rect l="l" t="t" r="r" b="b"/>
                <a:pathLst>
                  <a:path w="1591" h="2951" extrusionOk="0">
                    <a:moveTo>
                      <a:pt x="1" y="1"/>
                    </a:moveTo>
                    <a:lnTo>
                      <a:pt x="1" y="2951"/>
                    </a:lnTo>
                    <a:lnTo>
                      <a:pt x="382" y="2951"/>
                    </a:lnTo>
                    <a:lnTo>
                      <a:pt x="382" y="1615"/>
                    </a:lnTo>
                    <a:lnTo>
                      <a:pt x="1499" y="1615"/>
                    </a:lnTo>
                    <a:lnTo>
                      <a:pt x="1499" y="1302"/>
                    </a:lnTo>
                    <a:lnTo>
                      <a:pt x="382" y="1302"/>
                    </a:lnTo>
                    <a:lnTo>
                      <a:pt x="382" y="320"/>
                    </a:lnTo>
                    <a:lnTo>
                      <a:pt x="1591" y="320"/>
                    </a:lnTo>
                    <a:lnTo>
                      <a:pt x="159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45"/>
              <p:cNvSpPr/>
              <p:nvPr/>
            </p:nvSpPr>
            <p:spPr>
              <a:xfrm>
                <a:off x="1679327" y="2012170"/>
                <a:ext cx="35425" cy="40038"/>
              </a:xfrm>
              <a:custGeom>
                <a:avLst/>
                <a:gdLst/>
                <a:ahLst/>
                <a:cxnLst/>
                <a:rect l="l" t="t" r="r" b="b"/>
                <a:pathLst>
                  <a:path w="2696" h="3047" extrusionOk="0">
                    <a:moveTo>
                      <a:pt x="1353" y="311"/>
                    </a:moveTo>
                    <a:cubicBezTo>
                      <a:pt x="1987" y="311"/>
                      <a:pt x="2293" y="924"/>
                      <a:pt x="2293" y="1510"/>
                    </a:cubicBezTo>
                    <a:cubicBezTo>
                      <a:pt x="2293" y="2181"/>
                      <a:pt x="1953" y="2736"/>
                      <a:pt x="1350" y="2736"/>
                    </a:cubicBezTo>
                    <a:cubicBezTo>
                      <a:pt x="750" y="2736"/>
                      <a:pt x="409" y="2171"/>
                      <a:pt x="409" y="1541"/>
                    </a:cubicBezTo>
                    <a:cubicBezTo>
                      <a:pt x="409" y="893"/>
                      <a:pt x="723" y="311"/>
                      <a:pt x="1353" y="311"/>
                    </a:cubicBezTo>
                    <a:close/>
                    <a:moveTo>
                      <a:pt x="1370" y="0"/>
                    </a:moveTo>
                    <a:cubicBezTo>
                      <a:pt x="584" y="0"/>
                      <a:pt x="1" y="614"/>
                      <a:pt x="1" y="1551"/>
                    </a:cubicBezTo>
                    <a:cubicBezTo>
                      <a:pt x="1" y="2443"/>
                      <a:pt x="549" y="3046"/>
                      <a:pt x="1326" y="3046"/>
                    </a:cubicBezTo>
                    <a:cubicBezTo>
                      <a:pt x="2079" y="3046"/>
                      <a:pt x="2695" y="2508"/>
                      <a:pt x="2695" y="1493"/>
                    </a:cubicBezTo>
                    <a:cubicBezTo>
                      <a:pt x="2695" y="618"/>
                      <a:pt x="2175" y="0"/>
                      <a:pt x="137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45"/>
              <p:cNvSpPr/>
              <p:nvPr/>
            </p:nvSpPr>
            <p:spPr>
              <a:xfrm>
                <a:off x="1721230" y="2012800"/>
                <a:ext cx="21589" cy="38776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2951" extrusionOk="0">
                    <a:moveTo>
                      <a:pt x="0" y="1"/>
                    </a:moveTo>
                    <a:lnTo>
                      <a:pt x="0" y="2951"/>
                    </a:lnTo>
                    <a:lnTo>
                      <a:pt x="1643" y="2951"/>
                    </a:lnTo>
                    <a:lnTo>
                      <a:pt x="1643" y="2630"/>
                    </a:lnTo>
                    <a:lnTo>
                      <a:pt x="382" y="2630"/>
                    </a:lnTo>
                    <a:lnTo>
                      <a:pt x="38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45"/>
              <p:cNvSpPr/>
              <p:nvPr/>
            </p:nvSpPr>
            <p:spPr>
              <a:xfrm>
                <a:off x="1748351" y="2012800"/>
                <a:ext cx="21602" cy="38776"/>
              </a:xfrm>
              <a:custGeom>
                <a:avLst/>
                <a:gdLst/>
                <a:ahLst/>
                <a:cxnLst/>
                <a:rect l="l" t="t" r="r" b="b"/>
                <a:pathLst>
                  <a:path w="1644" h="2951" extrusionOk="0">
                    <a:moveTo>
                      <a:pt x="1" y="1"/>
                    </a:moveTo>
                    <a:lnTo>
                      <a:pt x="1" y="2951"/>
                    </a:lnTo>
                    <a:lnTo>
                      <a:pt x="1643" y="2951"/>
                    </a:lnTo>
                    <a:lnTo>
                      <a:pt x="1643" y="2630"/>
                    </a:lnTo>
                    <a:lnTo>
                      <a:pt x="382" y="2630"/>
                    </a:lnTo>
                    <a:lnTo>
                      <a:pt x="38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45"/>
              <p:cNvSpPr/>
              <p:nvPr/>
            </p:nvSpPr>
            <p:spPr>
              <a:xfrm>
                <a:off x="1770952" y="2012170"/>
                <a:ext cx="35425" cy="40038"/>
              </a:xfrm>
              <a:custGeom>
                <a:avLst/>
                <a:gdLst/>
                <a:ahLst/>
                <a:cxnLst/>
                <a:rect l="l" t="t" r="r" b="b"/>
                <a:pathLst>
                  <a:path w="2696" h="3047" extrusionOk="0">
                    <a:moveTo>
                      <a:pt x="1350" y="311"/>
                    </a:moveTo>
                    <a:cubicBezTo>
                      <a:pt x="1988" y="311"/>
                      <a:pt x="2290" y="924"/>
                      <a:pt x="2290" y="1510"/>
                    </a:cubicBezTo>
                    <a:cubicBezTo>
                      <a:pt x="2290" y="2181"/>
                      <a:pt x="1950" y="2736"/>
                      <a:pt x="1347" y="2736"/>
                    </a:cubicBezTo>
                    <a:cubicBezTo>
                      <a:pt x="747" y="2736"/>
                      <a:pt x="406" y="2171"/>
                      <a:pt x="406" y="1541"/>
                    </a:cubicBezTo>
                    <a:cubicBezTo>
                      <a:pt x="406" y="893"/>
                      <a:pt x="720" y="311"/>
                      <a:pt x="1350" y="311"/>
                    </a:cubicBezTo>
                    <a:close/>
                    <a:moveTo>
                      <a:pt x="1370" y="0"/>
                    </a:moveTo>
                    <a:cubicBezTo>
                      <a:pt x="581" y="0"/>
                      <a:pt x="1" y="614"/>
                      <a:pt x="1" y="1551"/>
                    </a:cubicBezTo>
                    <a:cubicBezTo>
                      <a:pt x="1" y="2443"/>
                      <a:pt x="546" y="3046"/>
                      <a:pt x="1326" y="3046"/>
                    </a:cubicBezTo>
                    <a:cubicBezTo>
                      <a:pt x="2079" y="3046"/>
                      <a:pt x="2696" y="2508"/>
                      <a:pt x="2696" y="1493"/>
                    </a:cubicBezTo>
                    <a:cubicBezTo>
                      <a:pt x="2696" y="618"/>
                      <a:pt x="2175" y="0"/>
                      <a:pt x="137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45"/>
              <p:cNvSpPr/>
              <p:nvPr/>
            </p:nvSpPr>
            <p:spPr>
              <a:xfrm>
                <a:off x="1809321" y="2012800"/>
                <a:ext cx="47330" cy="38776"/>
              </a:xfrm>
              <a:custGeom>
                <a:avLst/>
                <a:gdLst/>
                <a:ahLst/>
                <a:cxnLst/>
                <a:rect l="l" t="t" r="r" b="b"/>
                <a:pathLst>
                  <a:path w="3602" h="2951" extrusionOk="0">
                    <a:moveTo>
                      <a:pt x="1" y="1"/>
                    </a:moveTo>
                    <a:lnTo>
                      <a:pt x="750" y="2951"/>
                    </a:lnTo>
                    <a:lnTo>
                      <a:pt x="1145" y="2951"/>
                    </a:lnTo>
                    <a:lnTo>
                      <a:pt x="1568" y="1414"/>
                    </a:lnTo>
                    <a:cubicBezTo>
                      <a:pt x="1677" y="1033"/>
                      <a:pt x="1741" y="746"/>
                      <a:pt x="1793" y="450"/>
                    </a:cubicBezTo>
                    <a:lnTo>
                      <a:pt x="1803" y="450"/>
                    </a:lnTo>
                    <a:cubicBezTo>
                      <a:pt x="1843" y="750"/>
                      <a:pt x="1905" y="1040"/>
                      <a:pt x="1997" y="1414"/>
                    </a:cubicBezTo>
                    <a:lnTo>
                      <a:pt x="2368" y="2951"/>
                    </a:lnTo>
                    <a:lnTo>
                      <a:pt x="2767" y="2951"/>
                    </a:lnTo>
                    <a:lnTo>
                      <a:pt x="3601" y="1"/>
                    </a:lnTo>
                    <a:lnTo>
                      <a:pt x="3210" y="1"/>
                    </a:lnTo>
                    <a:lnTo>
                      <a:pt x="2821" y="1490"/>
                    </a:lnTo>
                    <a:cubicBezTo>
                      <a:pt x="2730" y="1858"/>
                      <a:pt x="2648" y="2185"/>
                      <a:pt x="2587" y="2508"/>
                    </a:cubicBezTo>
                    <a:lnTo>
                      <a:pt x="2576" y="2508"/>
                    </a:lnTo>
                    <a:cubicBezTo>
                      <a:pt x="2535" y="2198"/>
                      <a:pt x="2453" y="1847"/>
                      <a:pt x="2372" y="1496"/>
                    </a:cubicBezTo>
                    <a:lnTo>
                      <a:pt x="2014" y="1"/>
                    </a:lnTo>
                    <a:lnTo>
                      <a:pt x="1615" y="1"/>
                    </a:lnTo>
                    <a:lnTo>
                      <a:pt x="1220" y="1490"/>
                    </a:lnTo>
                    <a:cubicBezTo>
                      <a:pt x="1122" y="1871"/>
                      <a:pt x="1030" y="2218"/>
                      <a:pt x="982" y="2512"/>
                    </a:cubicBezTo>
                    <a:lnTo>
                      <a:pt x="972" y="2512"/>
                    </a:lnTo>
                    <a:cubicBezTo>
                      <a:pt x="920" y="2229"/>
                      <a:pt x="842" y="1861"/>
                      <a:pt x="754" y="1493"/>
                    </a:cubicBezTo>
                    <a:lnTo>
                      <a:pt x="40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45"/>
              <p:cNvSpPr/>
              <p:nvPr/>
            </p:nvSpPr>
            <p:spPr>
              <a:xfrm>
                <a:off x="841796" y="2439535"/>
                <a:ext cx="1497053" cy="7398"/>
              </a:xfrm>
              <a:custGeom>
                <a:avLst/>
                <a:gdLst/>
                <a:ahLst/>
                <a:cxnLst/>
                <a:rect l="l" t="t" r="r" b="b"/>
                <a:pathLst>
                  <a:path w="113931" h="563" extrusionOk="0">
                    <a:moveTo>
                      <a:pt x="1" y="1"/>
                    </a:moveTo>
                    <a:lnTo>
                      <a:pt x="1" y="563"/>
                    </a:lnTo>
                    <a:lnTo>
                      <a:pt x="113931" y="563"/>
                    </a:lnTo>
                    <a:lnTo>
                      <a:pt x="113931" y="1"/>
                    </a:lnTo>
                    <a:close/>
                  </a:path>
                </a:pathLst>
              </a:custGeom>
              <a:solidFill>
                <a:srgbClr val="ACAC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45"/>
              <p:cNvSpPr/>
              <p:nvPr/>
            </p:nvSpPr>
            <p:spPr>
              <a:xfrm>
                <a:off x="841796" y="1760565"/>
                <a:ext cx="1497053" cy="7345"/>
              </a:xfrm>
              <a:custGeom>
                <a:avLst/>
                <a:gdLst/>
                <a:ahLst/>
                <a:cxnLst/>
                <a:rect l="l" t="t" r="r" b="b"/>
                <a:pathLst>
                  <a:path w="113931" h="559" extrusionOk="0">
                    <a:moveTo>
                      <a:pt x="1" y="0"/>
                    </a:moveTo>
                    <a:lnTo>
                      <a:pt x="1" y="558"/>
                    </a:lnTo>
                    <a:lnTo>
                      <a:pt x="113931" y="558"/>
                    </a:lnTo>
                    <a:lnTo>
                      <a:pt x="113931" y="0"/>
                    </a:lnTo>
                    <a:close/>
                  </a:path>
                </a:pathLst>
              </a:custGeom>
              <a:solidFill>
                <a:srgbClr val="ACAC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45"/>
              <p:cNvSpPr/>
              <p:nvPr/>
            </p:nvSpPr>
            <p:spPr>
              <a:xfrm>
                <a:off x="998609" y="2495038"/>
                <a:ext cx="14914" cy="14927"/>
              </a:xfrm>
              <a:custGeom>
                <a:avLst/>
                <a:gdLst/>
                <a:ahLst/>
                <a:cxnLst/>
                <a:rect l="l" t="t" r="r" b="b"/>
                <a:pathLst>
                  <a:path w="1135" h="1136" extrusionOk="0">
                    <a:moveTo>
                      <a:pt x="570" y="1"/>
                    </a:moveTo>
                    <a:cubicBezTo>
                      <a:pt x="256" y="1"/>
                      <a:pt x="0" y="253"/>
                      <a:pt x="0" y="567"/>
                    </a:cubicBezTo>
                    <a:cubicBezTo>
                      <a:pt x="0" y="880"/>
                      <a:pt x="256" y="1136"/>
                      <a:pt x="570" y="1136"/>
                    </a:cubicBezTo>
                    <a:cubicBezTo>
                      <a:pt x="883" y="1136"/>
                      <a:pt x="1135" y="880"/>
                      <a:pt x="1135" y="567"/>
                    </a:cubicBezTo>
                    <a:cubicBezTo>
                      <a:pt x="1135" y="253"/>
                      <a:pt x="883" y="1"/>
                      <a:pt x="570" y="1"/>
                    </a:cubicBezTo>
                    <a:close/>
                  </a:path>
                </a:pathLst>
              </a:custGeom>
              <a:solidFill>
                <a:srgbClr val="04435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45"/>
              <p:cNvSpPr/>
              <p:nvPr/>
            </p:nvSpPr>
            <p:spPr>
              <a:xfrm>
                <a:off x="1024928" y="2495038"/>
                <a:ext cx="14914" cy="14927"/>
              </a:xfrm>
              <a:custGeom>
                <a:avLst/>
                <a:gdLst/>
                <a:ahLst/>
                <a:cxnLst/>
                <a:rect l="l" t="t" r="r" b="b"/>
                <a:pathLst>
                  <a:path w="1135" h="1136" extrusionOk="0">
                    <a:moveTo>
                      <a:pt x="570" y="1"/>
                    </a:moveTo>
                    <a:cubicBezTo>
                      <a:pt x="256" y="1"/>
                      <a:pt x="1" y="253"/>
                      <a:pt x="1" y="567"/>
                    </a:cubicBezTo>
                    <a:cubicBezTo>
                      <a:pt x="1" y="880"/>
                      <a:pt x="256" y="1136"/>
                      <a:pt x="570" y="1136"/>
                    </a:cubicBezTo>
                    <a:cubicBezTo>
                      <a:pt x="883" y="1136"/>
                      <a:pt x="1135" y="880"/>
                      <a:pt x="1135" y="567"/>
                    </a:cubicBezTo>
                    <a:cubicBezTo>
                      <a:pt x="1135" y="253"/>
                      <a:pt x="883" y="1"/>
                      <a:pt x="570" y="1"/>
                    </a:cubicBezTo>
                    <a:close/>
                  </a:path>
                </a:pathLst>
              </a:custGeom>
              <a:solidFill>
                <a:srgbClr val="04435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45"/>
              <p:cNvSpPr/>
              <p:nvPr/>
            </p:nvSpPr>
            <p:spPr>
              <a:xfrm>
                <a:off x="1051248" y="2495038"/>
                <a:ext cx="14914" cy="14927"/>
              </a:xfrm>
              <a:custGeom>
                <a:avLst/>
                <a:gdLst/>
                <a:ahLst/>
                <a:cxnLst/>
                <a:rect l="l" t="t" r="r" b="b"/>
                <a:pathLst>
                  <a:path w="1135" h="1136" extrusionOk="0">
                    <a:moveTo>
                      <a:pt x="570" y="1"/>
                    </a:moveTo>
                    <a:cubicBezTo>
                      <a:pt x="256" y="1"/>
                      <a:pt x="1" y="253"/>
                      <a:pt x="1" y="567"/>
                    </a:cubicBezTo>
                    <a:cubicBezTo>
                      <a:pt x="1" y="880"/>
                      <a:pt x="256" y="1136"/>
                      <a:pt x="570" y="1136"/>
                    </a:cubicBezTo>
                    <a:cubicBezTo>
                      <a:pt x="883" y="1136"/>
                      <a:pt x="1135" y="880"/>
                      <a:pt x="1135" y="567"/>
                    </a:cubicBezTo>
                    <a:cubicBezTo>
                      <a:pt x="1135" y="253"/>
                      <a:pt x="883" y="1"/>
                      <a:pt x="570" y="1"/>
                    </a:cubicBezTo>
                    <a:close/>
                  </a:path>
                </a:pathLst>
              </a:custGeom>
              <a:solidFill>
                <a:srgbClr val="04435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45"/>
              <p:cNvSpPr/>
              <p:nvPr/>
            </p:nvSpPr>
            <p:spPr>
              <a:xfrm>
                <a:off x="998609" y="2521818"/>
                <a:ext cx="14914" cy="14914"/>
              </a:xfrm>
              <a:custGeom>
                <a:avLst/>
                <a:gdLst/>
                <a:ahLst/>
                <a:cxnLst/>
                <a:rect l="l" t="t" r="r" b="b"/>
                <a:pathLst>
                  <a:path w="1135" h="1135" extrusionOk="0">
                    <a:moveTo>
                      <a:pt x="570" y="0"/>
                    </a:moveTo>
                    <a:cubicBezTo>
                      <a:pt x="256" y="0"/>
                      <a:pt x="0" y="252"/>
                      <a:pt x="0" y="566"/>
                    </a:cubicBezTo>
                    <a:cubicBezTo>
                      <a:pt x="0" y="879"/>
                      <a:pt x="256" y="1134"/>
                      <a:pt x="570" y="1134"/>
                    </a:cubicBezTo>
                    <a:cubicBezTo>
                      <a:pt x="883" y="1134"/>
                      <a:pt x="1135" y="879"/>
                      <a:pt x="1135" y="566"/>
                    </a:cubicBezTo>
                    <a:cubicBezTo>
                      <a:pt x="1135" y="252"/>
                      <a:pt x="883" y="0"/>
                      <a:pt x="570" y="0"/>
                    </a:cubicBezTo>
                    <a:close/>
                  </a:path>
                </a:pathLst>
              </a:custGeom>
              <a:solidFill>
                <a:srgbClr val="04435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45"/>
              <p:cNvSpPr/>
              <p:nvPr/>
            </p:nvSpPr>
            <p:spPr>
              <a:xfrm>
                <a:off x="1024928" y="2521818"/>
                <a:ext cx="14914" cy="14914"/>
              </a:xfrm>
              <a:custGeom>
                <a:avLst/>
                <a:gdLst/>
                <a:ahLst/>
                <a:cxnLst/>
                <a:rect l="l" t="t" r="r" b="b"/>
                <a:pathLst>
                  <a:path w="1135" h="1135" extrusionOk="0">
                    <a:moveTo>
                      <a:pt x="570" y="0"/>
                    </a:moveTo>
                    <a:cubicBezTo>
                      <a:pt x="256" y="0"/>
                      <a:pt x="1" y="252"/>
                      <a:pt x="1" y="566"/>
                    </a:cubicBezTo>
                    <a:cubicBezTo>
                      <a:pt x="1" y="879"/>
                      <a:pt x="256" y="1134"/>
                      <a:pt x="570" y="1134"/>
                    </a:cubicBezTo>
                    <a:cubicBezTo>
                      <a:pt x="883" y="1134"/>
                      <a:pt x="1135" y="879"/>
                      <a:pt x="1135" y="566"/>
                    </a:cubicBezTo>
                    <a:cubicBezTo>
                      <a:pt x="1135" y="252"/>
                      <a:pt x="883" y="0"/>
                      <a:pt x="570" y="0"/>
                    </a:cubicBezTo>
                    <a:close/>
                  </a:path>
                </a:pathLst>
              </a:custGeom>
              <a:solidFill>
                <a:srgbClr val="04435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45"/>
              <p:cNvSpPr/>
              <p:nvPr/>
            </p:nvSpPr>
            <p:spPr>
              <a:xfrm>
                <a:off x="1051248" y="2521818"/>
                <a:ext cx="14914" cy="14914"/>
              </a:xfrm>
              <a:custGeom>
                <a:avLst/>
                <a:gdLst/>
                <a:ahLst/>
                <a:cxnLst/>
                <a:rect l="l" t="t" r="r" b="b"/>
                <a:pathLst>
                  <a:path w="1135" h="1135" extrusionOk="0">
                    <a:moveTo>
                      <a:pt x="570" y="0"/>
                    </a:moveTo>
                    <a:cubicBezTo>
                      <a:pt x="256" y="0"/>
                      <a:pt x="1" y="252"/>
                      <a:pt x="1" y="566"/>
                    </a:cubicBezTo>
                    <a:cubicBezTo>
                      <a:pt x="1" y="879"/>
                      <a:pt x="256" y="1134"/>
                      <a:pt x="570" y="1134"/>
                    </a:cubicBezTo>
                    <a:cubicBezTo>
                      <a:pt x="883" y="1134"/>
                      <a:pt x="1135" y="879"/>
                      <a:pt x="1135" y="566"/>
                    </a:cubicBezTo>
                    <a:cubicBezTo>
                      <a:pt x="1135" y="252"/>
                      <a:pt x="883" y="0"/>
                      <a:pt x="570" y="0"/>
                    </a:cubicBezTo>
                    <a:close/>
                  </a:path>
                </a:pathLst>
              </a:custGeom>
              <a:solidFill>
                <a:srgbClr val="04435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45"/>
              <p:cNvSpPr/>
              <p:nvPr/>
            </p:nvSpPr>
            <p:spPr>
              <a:xfrm>
                <a:off x="998609" y="2548531"/>
                <a:ext cx="14914" cy="14966"/>
              </a:xfrm>
              <a:custGeom>
                <a:avLst/>
                <a:gdLst/>
                <a:ahLst/>
                <a:cxnLst/>
                <a:rect l="l" t="t" r="r" b="b"/>
                <a:pathLst>
                  <a:path w="1135" h="1139" extrusionOk="0">
                    <a:moveTo>
                      <a:pt x="570" y="1"/>
                    </a:moveTo>
                    <a:cubicBezTo>
                      <a:pt x="256" y="1"/>
                      <a:pt x="0" y="257"/>
                      <a:pt x="0" y="570"/>
                    </a:cubicBezTo>
                    <a:cubicBezTo>
                      <a:pt x="0" y="884"/>
                      <a:pt x="256" y="1139"/>
                      <a:pt x="570" y="1139"/>
                    </a:cubicBezTo>
                    <a:cubicBezTo>
                      <a:pt x="883" y="1139"/>
                      <a:pt x="1135" y="884"/>
                      <a:pt x="1135" y="570"/>
                    </a:cubicBezTo>
                    <a:cubicBezTo>
                      <a:pt x="1135" y="257"/>
                      <a:pt x="883" y="1"/>
                      <a:pt x="570" y="1"/>
                    </a:cubicBezTo>
                    <a:close/>
                  </a:path>
                </a:pathLst>
              </a:custGeom>
              <a:solidFill>
                <a:srgbClr val="04435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45"/>
              <p:cNvSpPr/>
              <p:nvPr/>
            </p:nvSpPr>
            <p:spPr>
              <a:xfrm>
                <a:off x="1024928" y="2548531"/>
                <a:ext cx="14914" cy="14966"/>
              </a:xfrm>
              <a:custGeom>
                <a:avLst/>
                <a:gdLst/>
                <a:ahLst/>
                <a:cxnLst/>
                <a:rect l="l" t="t" r="r" b="b"/>
                <a:pathLst>
                  <a:path w="1135" h="1139" extrusionOk="0">
                    <a:moveTo>
                      <a:pt x="570" y="1"/>
                    </a:moveTo>
                    <a:cubicBezTo>
                      <a:pt x="256" y="1"/>
                      <a:pt x="1" y="257"/>
                      <a:pt x="1" y="570"/>
                    </a:cubicBezTo>
                    <a:cubicBezTo>
                      <a:pt x="1" y="884"/>
                      <a:pt x="256" y="1139"/>
                      <a:pt x="570" y="1139"/>
                    </a:cubicBezTo>
                    <a:cubicBezTo>
                      <a:pt x="883" y="1139"/>
                      <a:pt x="1135" y="884"/>
                      <a:pt x="1135" y="570"/>
                    </a:cubicBezTo>
                    <a:cubicBezTo>
                      <a:pt x="1135" y="257"/>
                      <a:pt x="883" y="1"/>
                      <a:pt x="570" y="1"/>
                    </a:cubicBezTo>
                    <a:close/>
                  </a:path>
                </a:pathLst>
              </a:custGeom>
              <a:solidFill>
                <a:srgbClr val="04435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937;p45"/>
              <p:cNvSpPr/>
              <p:nvPr/>
            </p:nvSpPr>
            <p:spPr>
              <a:xfrm>
                <a:off x="1051248" y="2548531"/>
                <a:ext cx="14914" cy="14966"/>
              </a:xfrm>
              <a:custGeom>
                <a:avLst/>
                <a:gdLst/>
                <a:ahLst/>
                <a:cxnLst/>
                <a:rect l="l" t="t" r="r" b="b"/>
                <a:pathLst>
                  <a:path w="1135" h="1139" extrusionOk="0">
                    <a:moveTo>
                      <a:pt x="570" y="1"/>
                    </a:moveTo>
                    <a:cubicBezTo>
                      <a:pt x="256" y="1"/>
                      <a:pt x="1" y="257"/>
                      <a:pt x="1" y="570"/>
                    </a:cubicBezTo>
                    <a:cubicBezTo>
                      <a:pt x="1" y="884"/>
                      <a:pt x="256" y="1139"/>
                      <a:pt x="570" y="1139"/>
                    </a:cubicBezTo>
                    <a:cubicBezTo>
                      <a:pt x="883" y="1139"/>
                      <a:pt x="1135" y="884"/>
                      <a:pt x="1135" y="570"/>
                    </a:cubicBezTo>
                    <a:cubicBezTo>
                      <a:pt x="1135" y="257"/>
                      <a:pt x="883" y="1"/>
                      <a:pt x="570" y="1"/>
                    </a:cubicBezTo>
                    <a:close/>
                  </a:path>
                </a:pathLst>
              </a:custGeom>
              <a:solidFill>
                <a:srgbClr val="04435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45"/>
              <p:cNvSpPr/>
              <p:nvPr/>
            </p:nvSpPr>
            <p:spPr>
              <a:xfrm>
                <a:off x="1346819" y="2495038"/>
                <a:ext cx="14927" cy="14927"/>
              </a:xfrm>
              <a:custGeom>
                <a:avLst/>
                <a:gdLst/>
                <a:ahLst/>
                <a:cxnLst/>
                <a:rect l="l" t="t" r="r" b="b"/>
                <a:pathLst>
                  <a:path w="1136" h="1136" extrusionOk="0">
                    <a:moveTo>
                      <a:pt x="570" y="1"/>
                    </a:moveTo>
                    <a:cubicBezTo>
                      <a:pt x="257" y="1"/>
                      <a:pt x="1" y="253"/>
                      <a:pt x="1" y="567"/>
                    </a:cubicBezTo>
                    <a:cubicBezTo>
                      <a:pt x="1" y="880"/>
                      <a:pt x="257" y="1136"/>
                      <a:pt x="570" y="1136"/>
                    </a:cubicBezTo>
                    <a:cubicBezTo>
                      <a:pt x="883" y="1136"/>
                      <a:pt x="1136" y="880"/>
                      <a:pt x="1136" y="567"/>
                    </a:cubicBezTo>
                    <a:cubicBezTo>
                      <a:pt x="1136" y="253"/>
                      <a:pt x="883" y="1"/>
                      <a:pt x="570" y="1"/>
                    </a:cubicBezTo>
                    <a:close/>
                  </a:path>
                </a:pathLst>
              </a:custGeom>
              <a:solidFill>
                <a:srgbClr val="ACAC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45"/>
              <p:cNvSpPr/>
              <p:nvPr/>
            </p:nvSpPr>
            <p:spPr>
              <a:xfrm>
                <a:off x="1346819" y="2521818"/>
                <a:ext cx="14927" cy="14914"/>
              </a:xfrm>
              <a:custGeom>
                <a:avLst/>
                <a:gdLst/>
                <a:ahLst/>
                <a:cxnLst/>
                <a:rect l="l" t="t" r="r" b="b"/>
                <a:pathLst>
                  <a:path w="1136" h="1135" extrusionOk="0">
                    <a:moveTo>
                      <a:pt x="570" y="0"/>
                    </a:moveTo>
                    <a:cubicBezTo>
                      <a:pt x="257" y="0"/>
                      <a:pt x="1" y="252"/>
                      <a:pt x="1" y="566"/>
                    </a:cubicBezTo>
                    <a:cubicBezTo>
                      <a:pt x="1" y="879"/>
                      <a:pt x="257" y="1134"/>
                      <a:pt x="570" y="1134"/>
                    </a:cubicBezTo>
                    <a:cubicBezTo>
                      <a:pt x="883" y="1134"/>
                      <a:pt x="1136" y="879"/>
                      <a:pt x="1136" y="566"/>
                    </a:cubicBezTo>
                    <a:cubicBezTo>
                      <a:pt x="1136" y="252"/>
                      <a:pt x="883" y="0"/>
                      <a:pt x="570" y="0"/>
                    </a:cubicBezTo>
                    <a:close/>
                  </a:path>
                </a:pathLst>
              </a:custGeom>
              <a:solidFill>
                <a:srgbClr val="ACAC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45"/>
              <p:cNvSpPr/>
              <p:nvPr/>
            </p:nvSpPr>
            <p:spPr>
              <a:xfrm>
                <a:off x="1346819" y="2548531"/>
                <a:ext cx="14927" cy="14966"/>
              </a:xfrm>
              <a:custGeom>
                <a:avLst/>
                <a:gdLst/>
                <a:ahLst/>
                <a:cxnLst/>
                <a:rect l="l" t="t" r="r" b="b"/>
                <a:pathLst>
                  <a:path w="1136" h="1139" extrusionOk="0">
                    <a:moveTo>
                      <a:pt x="570" y="1"/>
                    </a:moveTo>
                    <a:cubicBezTo>
                      <a:pt x="257" y="1"/>
                      <a:pt x="1" y="257"/>
                      <a:pt x="1" y="570"/>
                    </a:cubicBezTo>
                    <a:cubicBezTo>
                      <a:pt x="1" y="884"/>
                      <a:pt x="257" y="1139"/>
                      <a:pt x="570" y="1139"/>
                    </a:cubicBezTo>
                    <a:cubicBezTo>
                      <a:pt x="883" y="1139"/>
                      <a:pt x="1136" y="884"/>
                      <a:pt x="1136" y="570"/>
                    </a:cubicBezTo>
                    <a:cubicBezTo>
                      <a:pt x="1136" y="257"/>
                      <a:pt x="883" y="1"/>
                      <a:pt x="570" y="1"/>
                    </a:cubicBezTo>
                    <a:close/>
                  </a:path>
                </a:pathLst>
              </a:custGeom>
              <a:solidFill>
                <a:srgbClr val="ACAC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45"/>
              <p:cNvSpPr/>
              <p:nvPr/>
            </p:nvSpPr>
            <p:spPr>
              <a:xfrm>
                <a:off x="1369604" y="2498901"/>
                <a:ext cx="60181" cy="7214"/>
              </a:xfrm>
              <a:custGeom>
                <a:avLst/>
                <a:gdLst/>
                <a:ahLst/>
                <a:cxnLst/>
                <a:rect l="l" t="t" r="r" b="b"/>
                <a:pathLst>
                  <a:path w="4580" h="549" extrusionOk="0">
                    <a:moveTo>
                      <a:pt x="1" y="0"/>
                    </a:moveTo>
                    <a:lnTo>
                      <a:pt x="1" y="548"/>
                    </a:lnTo>
                    <a:lnTo>
                      <a:pt x="4579" y="548"/>
                    </a:lnTo>
                    <a:lnTo>
                      <a:pt x="4579" y="0"/>
                    </a:lnTo>
                    <a:close/>
                  </a:path>
                </a:pathLst>
              </a:custGeom>
              <a:solidFill>
                <a:srgbClr val="ACAC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45"/>
              <p:cNvSpPr/>
              <p:nvPr/>
            </p:nvSpPr>
            <p:spPr>
              <a:xfrm>
                <a:off x="1369604" y="2525655"/>
                <a:ext cx="60181" cy="7188"/>
              </a:xfrm>
              <a:custGeom>
                <a:avLst/>
                <a:gdLst/>
                <a:ahLst/>
                <a:cxnLst/>
                <a:rect l="l" t="t" r="r" b="b"/>
                <a:pathLst>
                  <a:path w="4580" h="547" extrusionOk="0">
                    <a:moveTo>
                      <a:pt x="1" y="1"/>
                    </a:moveTo>
                    <a:lnTo>
                      <a:pt x="1" y="546"/>
                    </a:lnTo>
                    <a:lnTo>
                      <a:pt x="4579" y="546"/>
                    </a:lnTo>
                    <a:lnTo>
                      <a:pt x="4579" y="1"/>
                    </a:lnTo>
                    <a:close/>
                  </a:path>
                </a:pathLst>
              </a:custGeom>
              <a:solidFill>
                <a:srgbClr val="ACAC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45"/>
              <p:cNvSpPr/>
              <p:nvPr/>
            </p:nvSpPr>
            <p:spPr>
              <a:xfrm>
                <a:off x="1369604" y="2552434"/>
                <a:ext cx="60181" cy="7174"/>
              </a:xfrm>
              <a:custGeom>
                <a:avLst/>
                <a:gdLst/>
                <a:ahLst/>
                <a:cxnLst/>
                <a:rect l="l" t="t" r="r" b="b"/>
                <a:pathLst>
                  <a:path w="4580" h="546" extrusionOk="0">
                    <a:moveTo>
                      <a:pt x="1" y="0"/>
                    </a:moveTo>
                    <a:lnTo>
                      <a:pt x="1" y="546"/>
                    </a:lnTo>
                    <a:lnTo>
                      <a:pt x="4579" y="546"/>
                    </a:lnTo>
                    <a:lnTo>
                      <a:pt x="4579" y="0"/>
                    </a:lnTo>
                    <a:close/>
                  </a:path>
                </a:pathLst>
              </a:custGeom>
              <a:solidFill>
                <a:srgbClr val="ACAC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45"/>
              <p:cNvSpPr/>
              <p:nvPr/>
            </p:nvSpPr>
            <p:spPr>
              <a:xfrm>
                <a:off x="2085694" y="2479730"/>
                <a:ext cx="89864" cy="92282"/>
              </a:xfrm>
              <a:custGeom>
                <a:avLst/>
                <a:gdLst/>
                <a:ahLst/>
                <a:cxnLst/>
                <a:rect l="l" t="t" r="r" b="b"/>
                <a:pathLst>
                  <a:path w="6839" h="7023" extrusionOk="0">
                    <a:moveTo>
                      <a:pt x="3417" y="774"/>
                    </a:moveTo>
                    <a:lnTo>
                      <a:pt x="4272" y="1629"/>
                    </a:lnTo>
                    <a:lnTo>
                      <a:pt x="6293" y="1629"/>
                    </a:lnTo>
                    <a:lnTo>
                      <a:pt x="6293" y="6477"/>
                    </a:lnTo>
                    <a:lnTo>
                      <a:pt x="546" y="6477"/>
                    </a:lnTo>
                    <a:lnTo>
                      <a:pt x="546" y="1629"/>
                    </a:lnTo>
                    <a:lnTo>
                      <a:pt x="2563" y="1629"/>
                    </a:lnTo>
                    <a:lnTo>
                      <a:pt x="3417" y="774"/>
                    </a:lnTo>
                    <a:close/>
                    <a:moveTo>
                      <a:pt x="3417" y="1"/>
                    </a:moveTo>
                    <a:lnTo>
                      <a:pt x="2338" y="1081"/>
                    </a:lnTo>
                    <a:lnTo>
                      <a:pt x="0" y="1081"/>
                    </a:lnTo>
                    <a:lnTo>
                      <a:pt x="0" y="7022"/>
                    </a:lnTo>
                    <a:lnTo>
                      <a:pt x="6838" y="7022"/>
                    </a:lnTo>
                    <a:lnTo>
                      <a:pt x="6838" y="1081"/>
                    </a:lnTo>
                    <a:lnTo>
                      <a:pt x="4501" y="1081"/>
                    </a:lnTo>
                    <a:lnTo>
                      <a:pt x="3417" y="1"/>
                    </a:lnTo>
                    <a:close/>
                  </a:path>
                </a:pathLst>
              </a:custGeom>
              <a:solidFill>
                <a:srgbClr val="ACAC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45"/>
              <p:cNvSpPr/>
              <p:nvPr/>
            </p:nvSpPr>
            <p:spPr>
              <a:xfrm>
                <a:off x="2115995" y="2507403"/>
                <a:ext cx="28987" cy="28974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2205" extrusionOk="0">
                    <a:moveTo>
                      <a:pt x="1105" y="440"/>
                    </a:moveTo>
                    <a:cubicBezTo>
                      <a:pt x="1469" y="440"/>
                      <a:pt x="1765" y="736"/>
                      <a:pt x="1765" y="1104"/>
                    </a:cubicBezTo>
                    <a:cubicBezTo>
                      <a:pt x="1765" y="1468"/>
                      <a:pt x="1469" y="1768"/>
                      <a:pt x="1105" y="1768"/>
                    </a:cubicBezTo>
                    <a:cubicBezTo>
                      <a:pt x="737" y="1768"/>
                      <a:pt x="441" y="1468"/>
                      <a:pt x="441" y="1104"/>
                    </a:cubicBezTo>
                    <a:cubicBezTo>
                      <a:pt x="441" y="736"/>
                      <a:pt x="737" y="440"/>
                      <a:pt x="1105" y="440"/>
                    </a:cubicBezTo>
                    <a:close/>
                    <a:moveTo>
                      <a:pt x="1105" y="0"/>
                    </a:moveTo>
                    <a:cubicBezTo>
                      <a:pt x="495" y="0"/>
                      <a:pt x="1" y="494"/>
                      <a:pt x="1" y="1104"/>
                    </a:cubicBezTo>
                    <a:cubicBezTo>
                      <a:pt x="1" y="1710"/>
                      <a:pt x="495" y="2204"/>
                      <a:pt x="1105" y="2204"/>
                    </a:cubicBezTo>
                    <a:cubicBezTo>
                      <a:pt x="1711" y="2204"/>
                      <a:pt x="2205" y="1710"/>
                      <a:pt x="2205" y="1104"/>
                    </a:cubicBezTo>
                    <a:cubicBezTo>
                      <a:pt x="2205" y="494"/>
                      <a:pt x="1711" y="0"/>
                      <a:pt x="1105" y="0"/>
                    </a:cubicBezTo>
                    <a:close/>
                  </a:path>
                </a:pathLst>
              </a:custGeom>
              <a:solidFill>
                <a:srgbClr val="ACAC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45"/>
              <p:cNvSpPr/>
              <p:nvPr/>
            </p:nvSpPr>
            <p:spPr>
              <a:xfrm>
                <a:off x="2106600" y="2536981"/>
                <a:ext cx="48040" cy="18501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1408" extrusionOk="0">
                    <a:moveTo>
                      <a:pt x="1408" y="1"/>
                    </a:moveTo>
                    <a:cubicBezTo>
                      <a:pt x="631" y="1"/>
                      <a:pt x="1" y="631"/>
                      <a:pt x="1" y="1408"/>
                    </a:cubicBezTo>
                    <a:lnTo>
                      <a:pt x="436" y="1408"/>
                    </a:lnTo>
                    <a:cubicBezTo>
                      <a:pt x="436" y="873"/>
                      <a:pt x="873" y="437"/>
                      <a:pt x="1408" y="437"/>
                    </a:cubicBezTo>
                    <a:lnTo>
                      <a:pt x="2246" y="437"/>
                    </a:lnTo>
                    <a:cubicBezTo>
                      <a:pt x="2784" y="437"/>
                      <a:pt x="3216" y="873"/>
                      <a:pt x="3216" y="1408"/>
                    </a:cubicBezTo>
                    <a:lnTo>
                      <a:pt x="3656" y="1408"/>
                    </a:lnTo>
                    <a:cubicBezTo>
                      <a:pt x="3656" y="631"/>
                      <a:pt x="3022" y="1"/>
                      <a:pt x="2246" y="1"/>
                    </a:cubicBezTo>
                    <a:close/>
                  </a:path>
                </a:pathLst>
              </a:custGeom>
              <a:solidFill>
                <a:srgbClr val="ACAC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45"/>
              <p:cNvSpPr/>
              <p:nvPr/>
            </p:nvSpPr>
            <p:spPr>
              <a:xfrm>
                <a:off x="1714200" y="2478837"/>
                <a:ext cx="90837" cy="90797"/>
              </a:xfrm>
              <a:custGeom>
                <a:avLst/>
                <a:gdLst/>
                <a:ahLst/>
                <a:cxnLst/>
                <a:rect l="l" t="t" r="r" b="b"/>
                <a:pathLst>
                  <a:path w="6913" h="6910" extrusionOk="0">
                    <a:moveTo>
                      <a:pt x="3458" y="549"/>
                    </a:moveTo>
                    <a:cubicBezTo>
                      <a:pt x="5060" y="549"/>
                      <a:pt x="6364" y="1854"/>
                      <a:pt x="6364" y="3455"/>
                    </a:cubicBezTo>
                    <a:cubicBezTo>
                      <a:pt x="6364" y="5059"/>
                      <a:pt x="5060" y="6364"/>
                      <a:pt x="3458" y="6364"/>
                    </a:cubicBezTo>
                    <a:cubicBezTo>
                      <a:pt x="1854" y="6364"/>
                      <a:pt x="549" y="5059"/>
                      <a:pt x="549" y="3455"/>
                    </a:cubicBezTo>
                    <a:cubicBezTo>
                      <a:pt x="549" y="1854"/>
                      <a:pt x="1854" y="549"/>
                      <a:pt x="3458" y="549"/>
                    </a:cubicBezTo>
                    <a:close/>
                    <a:moveTo>
                      <a:pt x="3458" y="1"/>
                    </a:moveTo>
                    <a:cubicBezTo>
                      <a:pt x="1551" y="1"/>
                      <a:pt x="0" y="1551"/>
                      <a:pt x="0" y="3455"/>
                    </a:cubicBezTo>
                    <a:cubicBezTo>
                      <a:pt x="0" y="5359"/>
                      <a:pt x="1551" y="6910"/>
                      <a:pt x="3458" y="6910"/>
                    </a:cubicBezTo>
                    <a:cubicBezTo>
                      <a:pt x="5362" y="6910"/>
                      <a:pt x="6913" y="5359"/>
                      <a:pt x="6913" y="3455"/>
                    </a:cubicBezTo>
                    <a:cubicBezTo>
                      <a:pt x="6913" y="1551"/>
                      <a:pt x="5362" y="1"/>
                      <a:pt x="3458" y="1"/>
                    </a:cubicBezTo>
                    <a:close/>
                  </a:path>
                </a:pathLst>
              </a:custGeom>
              <a:solidFill>
                <a:srgbClr val="ACAC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45"/>
              <p:cNvSpPr/>
              <p:nvPr/>
            </p:nvSpPr>
            <p:spPr>
              <a:xfrm>
                <a:off x="1739442" y="2502699"/>
                <a:ext cx="40353" cy="38382"/>
              </a:xfrm>
              <a:custGeom>
                <a:avLst/>
                <a:gdLst/>
                <a:ahLst/>
                <a:cxnLst/>
                <a:rect l="l" t="t" r="r" b="b"/>
                <a:pathLst>
                  <a:path w="3071" h="2921" extrusionOk="0">
                    <a:moveTo>
                      <a:pt x="1537" y="620"/>
                    </a:moveTo>
                    <a:lnTo>
                      <a:pt x="1765" y="1084"/>
                    </a:lnTo>
                    <a:lnTo>
                      <a:pt x="1827" y="1213"/>
                    </a:lnTo>
                    <a:lnTo>
                      <a:pt x="1970" y="1234"/>
                    </a:lnTo>
                    <a:lnTo>
                      <a:pt x="2481" y="1306"/>
                    </a:lnTo>
                    <a:lnTo>
                      <a:pt x="2113" y="1666"/>
                    </a:lnTo>
                    <a:lnTo>
                      <a:pt x="2011" y="1768"/>
                    </a:lnTo>
                    <a:lnTo>
                      <a:pt x="2035" y="1911"/>
                    </a:lnTo>
                    <a:lnTo>
                      <a:pt x="2120" y="2419"/>
                    </a:lnTo>
                    <a:lnTo>
                      <a:pt x="1663" y="2180"/>
                    </a:lnTo>
                    <a:lnTo>
                      <a:pt x="1537" y="2113"/>
                    </a:lnTo>
                    <a:lnTo>
                      <a:pt x="1408" y="2180"/>
                    </a:lnTo>
                    <a:lnTo>
                      <a:pt x="952" y="2419"/>
                    </a:lnTo>
                    <a:lnTo>
                      <a:pt x="1037" y="1911"/>
                    </a:lnTo>
                    <a:lnTo>
                      <a:pt x="1064" y="1768"/>
                    </a:lnTo>
                    <a:lnTo>
                      <a:pt x="958" y="1666"/>
                    </a:lnTo>
                    <a:lnTo>
                      <a:pt x="590" y="1306"/>
                    </a:lnTo>
                    <a:lnTo>
                      <a:pt x="1101" y="1234"/>
                    </a:lnTo>
                    <a:lnTo>
                      <a:pt x="1244" y="1213"/>
                    </a:lnTo>
                    <a:lnTo>
                      <a:pt x="1306" y="1084"/>
                    </a:lnTo>
                    <a:lnTo>
                      <a:pt x="1537" y="620"/>
                    </a:lnTo>
                    <a:close/>
                    <a:moveTo>
                      <a:pt x="1537" y="1"/>
                    </a:moveTo>
                    <a:lnTo>
                      <a:pt x="1060" y="961"/>
                    </a:lnTo>
                    <a:lnTo>
                      <a:pt x="1" y="1114"/>
                    </a:lnTo>
                    <a:lnTo>
                      <a:pt x="768" y="1864"/>
                    </a:lnTo>
                    <a:lnTo>
                      <a:pt x="587" y="2920"/>
                    </a:lnTo>
                    <a:lnTo>
                      <a:pt x="1537" y="2419"/>
                    </a:lnTo>
                    <a:lnTo>
                      <a:pt x="2485" y="2920"/>
                    </a:lnTo>
                    <a:lnTo>
                      <a:pt x="2304" y="1864"/>
                    </a:lnTo>
                    <a:lnTo>
                      <a:pt x="3070" y="1114"/>
                    </a:lnTo>
                    <a:lnTo>
                      <a:pt x="2011" y="961"/>
                    </a:lnTo>
                    <a:lnTo>
                      <a:pt x="1537" y="1"/>
                    </a:lnTo>
                    <a:close/>
                  </a:path>
                </a:pathLst>
              </a:custGeom>
              <a:solidFill>
                <a:srgbClr val="ACAC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45"/>
              <p:cNvSpPr/>
              <p:nvPr/>
            </p:nvSpPr>
            <p:spPr>
              <a:xfrm>
                <a:off x="841796" y="2617832"/>
                <a:ext cx="494169" cy="494156"/>
              </a:xfrm>
              <a:custGeom>
                <a:avLst/>
                <a:gdLst/>
                <a:ahLst/>
                <a:cxnLst/>
                <a:rect l="l" t="t" r="r" b="b"/>
                <a:pathLst>
                  <a:path w="37608" h="37607" extrusionOk="0">
                    <a:moveTo>
                      <a:pt x="1" y="0"/>
                    </a:moveTo>
                    <a:lnTo>
                      <a:pt x="1" y="37607"/>
                    </a:lnTo>
                    <a:lnTo>
                      <a:pt x="37607" y="37607"/>
                    </a:lnTo>
                    <a:lnTo>
                      <a:pt x="37607" y="0"/>
                    </a:lnTo>
                    <a:close/>
                  </a:path>
                </a:pathLst>
              </a:custGeom>
              <a:solidFill>
                <a:srgbClr val="ACAC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45"/>
              <p:cNvSpPr/>
              <p:nvPr/>
            </p:nvSpPr>
            <p:spPr>
              <a:xfrm>
                <a:off x="1343245" y="2617832"/>
                <a:ext cx="494156" cy="494156"/>
              </a:xfrm>
              <a:custGeom>
                <a:avLst/>
                <a:gdLst/>
                <a:ahLst/>
                <a:cxnLst/>
                <a:rect l="l" t="t" r="r" b="b"/>
                <a:pathLst>
                  <a:path w="37607" h="37607" extrusionOk="0">
                    <a:moveTo>
                      <a:pt x="0" y="0"/>
                    </a:moveTo>
                    <a:lnTo>
                      <a:pt x="0" y="37607"/>
                    </a:lnTo>
                    <a:lnTo>
                      <a:pt x="37607" y="37607"/>
                    </a:lnTo>
                    <a:lnTo>
                      <a:pt x="37607" y="0"/>
                    </a:lnTo>
                    <a:close/>
                  </a:path>
                </a:pathLst>
              </a:custGeom>
              <a:solidFill>
                <a:srgbClr val="ACAC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45"/>
              <p:cNvSpPr/>
              <p:nvPr/>
            </p:nvSpPr>
            <p:spPr>
              <a:xfrm>
                <a:off x="1844694" y="2617832"/>
                <a:ext cx="494156" cy="494156"/>
              </a:xfrm>
              <a:custGeom>
                <a:avLst/>
                <a:gdLst/>
                <a:ahLst/>
                <a:cxnLst/>
                <a:rect l="l" t="t" r="r" b="b"/>
                <a:pathLst>
                  <a:path w="37607" h="37607" extrusionOk="0">
                    <a:moveTo>
                      <a:pt x="0" y="0"/>
                    </a:moveTo>
                    <a:lnTo>
                      <a:pt x="0" y="37607"/>
                    </a:lnTo>
                    <a:lnTo>
                      <a:pt x="37607" y="37607"/>
                    </a:lnTo>
                    <a:lnTo>
                      <a:pt x="37607" y="0"/>
                    </a:lnTo>
                    <a:close/>
                  </a:path>
                </a:pathLst>
              </a:custGeom>
              <a:solidFill>
                <a:srgbClr val="ACAC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45"/>
              <p:cNvSpPr/>
              <p:nvPr/>
            </p:nvSpPr>
            <p:spPr>
              <a:xfrm>
                <a:off x="841796" y="3122105"/>
                <a:ext cx="494169" cy="494156"/>
              </a:xfrm>
              <a:custGeom>
                <a:avLst/>
                <a:gdLst/>
                <a:ahLst/>
                <a:cxnLst/>
                <a:rect l="l" t="t" r="r" b="b"/>
                <a:pathLst>
                  <a:path w="37608" h="37607" extrusionOk="0">
                    <a:moveTo>
                      <a:pt x="1" y="0"/>
                    </a:moveTo>
                    <a:lnTo>
                      <a:pt x="1" y="37607"/>
                    </a:lnTo>
                    <a:lnTo>
                      <a:pt x="37607" y="37607"/>
                    </a:lnTo>
                    <a:lnTo>
                      <a:pt x="37607" y="0"/>
                    </a:lnTo>
                    <a:close/>
                  </a:path>
                </a:pathLst>
              </a:custGeom>
              <a:solidFill>
                <a:srgbClr val="ACAC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45"/>
              <p:cNvSpPr/>
              <p:nvPr/>
            </p:nvSpPr>
            <p:spPr>
              <a:xfrm>
                <a:off x="1343245" y="3122105"/>
                <a:ext cx="494156" cy="494156"/>
              </a:xfrm>
              <a:custGeom>
                <a:avLst/>
                <a:gdLst/>
                <a:ahLst/>
                <a:cxnLst/>
                <a:rect l="l" t="t" r="r" b="b"/>
                <a:pathLst>
                  <a:path w="37607" h="37607" extrusionOk="0">
                    <a:moveTo>
                      <a:pt x="0" y="0"/>
                    </a:moveTo>
                    <a:lnTo>
                      <a:pt x="0" y="37607"/>
                    </a:lnTo>
                    <a:lnTo>
                      <a:pt x="37607" y="37607"/>
                    </a:lnTo>
                    <a:lnTo>
                      <a:pt x="37607" y="0"/>
                    </a:lnTo>
                    <a:close/>
                  </a:path>
                </a:pathLst>
              </a:custGeom>
              <a:solidFill>
                <a:srgbClr val="ACAC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45"/>
              <p:cNvSpPr/>
              <p:nvPr/>
            </p:nvSpPr>
            <p:spPr>
              <a:xfrm>
                <a:off x="1844694" y="3122105"/>
                <a:ext cx="494156" cy="494156"/>
              </a:xfrm>
              <a:custGeom>
                <a:avLst/>
                <a:gdLst/>
                <a:ahLst/>
                <a:cxnLst/>
                <a:rect l="l" t="t" r="r" b="b"/>
                <a:pathLst>
                  <a:path w="37607" h="37607" extrusionOk="0">
                    <a:moveTo>
                      <a:pt x="0" y="0"/>
                    </a:moveTo>
                    <a:lnTo>
                      <a:pt x="0" y="37607"/>
                    </a:lnTo>
                    <a:lnTo>
                      <a:pt x="37607" y="37607"/>
                    </a:lnTo>
                    <a:lnTo>
                      <a:pt x="37607" y="0"/>
                    </a:lnTo>
                    <a:close/>
                  </a:path>
                </a:pathLst>
              </a:custGeom>
              <a:solidFill>
                <a:srgbClr val="ACAC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45"/>
              <p:cNvSpPr/>
              <p:nvPr/>
            </p:nvSpPr>
            <p:spPr>
              <a:xfrm>
                <a:off x="841796" y="3626366"/>
                <a:ext cx="494169" cy="494169"/>
              </a:xfrm>
              <a:custGeom>
                <a:avLst/>
                <a:gdLst/>
                <a:ahLst/>
                <a:cxnLst/>
                <a:rect l="l" t="t" r="r" b="b"/>
                <a:pathLst>
                  <a:path w="37608" h="37608" extrusionOk="0">
                    <a:moveTo>
                      <a:pt x="1" y="0"/>
                    </a:moveTo>
                    <a:lnTo>
                      <a:pt x="1" y="37607"/>
                    </a:lnTo>
                    <a:lnTo>
                      <a:pt x="37607" y="37607"/>
                    </a:lnTo>
                    <a:lnTo>
                      <a:pt x="37607" y="0"/>
                    </a:lnTo>
                    <a:close/>
                  </a:path>
                </a:pathLst>
              </a:custGeom>
              <a:solidFill>
                <a:srgbClr val="ACAC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45"/>
              <p:cNvSpPr/>
              <p:nvPr/>
            </p:nvSpPr>
            <p:spPr>
              <a:xfrm>
                <a:off x="1343245" y="3626366"/>
                <a:ext cx="494156" cy="494169"/>
              </a:xfrm>
              <a:custGeom>
                <a:avLst/>
                <a:gdLst/>
                <a:ahLst/>
                <a:cxnLst/>
                <a:rect l="l" t="t" r="r" b="b"/>
                <a:pathLst>
                  <a:path w="37607" h="37608" extrusionOk="0">
                    <a:moveTo>
                      <a:pt x="0" y="0"/>
                    </a:moveTo>
                    <a:lnTo>
                      <a:pt x="0" y="37607"/>
                    </a:lnTo>
                    <a:lnTo>
                      <a:pt x="37607" y="37607"/>
                    </a:lnTo>
                    <a:lnTo>
                      <a:pt x="37607" y="0"/>
                    </a:lnTo>
                    <a:close/>
                  </a:path>
                </a:pathLst>
              </a:custGeom>
              <a:solidFill>
                <a:srgbClr val="ACAC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45"/>
              <p:cNvSpPr/>
              <p:nvPr/>
            </p:nvSpPr>
            <p:spPr>
              <a:xfrm>
                <a:off x="1844694" y="3626366"/>
                <a:ext cx="494156" cy="494169"/>
              </a:xfrm>
              <a:custGeom>
                <a:avLst/>
                <a:gdLst/>
                <a:ahLst/>
                <a:cxnLst/>
                <a:rect l="l" t="t" r="r" b="b"/>
                <a:pathLst>
                  <a:path w="37607" h="37608" extrusionOk="0">
                    <a:moveTo>
                      <a:pt x="0" y="0"/>
                    </a:moveTo>
                    <a:lnTo>
                      <a:pt x="0" y="37607"/>
                    </a:lnTo>
                    <a:lnTo>
                      <a:pt x="37607" y="37607"/>
                    </a:lnTo>
                    <a:lnTo>
                      <a:pt x="37607" y="0"/>
                    </a:lnTo>
                    <a:close/>
                  </a:path>
                </a:pathLst>
              </a:custGeom>
              <a:solidFill>
                <a:srgbClr val="ACAC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45"/>
              <p:cNvSpPr/>
              <p:nvPr/>
            </p:nvSpPr>
            <p:spPr>
              <a:xfrm>
                <a:off x="893055" y="2183528"/>
                <a:ext cx="31878" cy="39367"/>
              </a:xfrm>
              <a:custGeom>
                <a:avLst/>
                <a:gdLst/>
                <a:ahLst/>
                <a:cxnLst/>
                <a:rect l="l" t="t" r="r" b="b"/>
                <a:pathLst>
                  <a:path w="2426" h="2996" extrusionOk="0">
                    <a:moveTo>
                      <a:pt x="51" y="0"/>
                    </a:moveTo>
                    <a:cubicBezTo>
                      <a:pt x="18" y="0"/>
                      <a:pt x="1" y="18"/>
                      <a:pt x="1" y="55"/>
                    </a:cubicBezTo>
                    <a:cubicBezTo>
                      <a:pt x="1" y="396"/>
                      <a:pt x="1" y="654"/>
                      <a:pt x="4" y="835"/>
                    </a:cubicBezTo>
                    <a:cubicBezTo>
                      <a:pt x="4" y="873"/>
                      <a:pt x="18" y="914"/>
                      <a:pt x="41" y="958"/>
                    </a:cubicBezTo>
                    <a:cubicBezTo>
                      <a:pt x="120" y="1080"/>
                      <a:pt x="243" y="1261"/>
                      <a:pt x="416" y="1500"/>
                    </a:cubicBezTo>
                    <a:cubicBezTo>
                      <a:pt x="620" y="1766"/>
                      <a:pt x="774" y="1967"/>
                      <a:pt x="876" y="2099"/>
                    </a:cubicBezTo>
                    <a:cubicBezTo>
                      <a:pt x="913" y="2147"/>
                      <a:pt x="930" y="2205"/>
                      <a:pt x="930" y="2269"/>
                    </a:cubicBezTo>
                    <a:cubicBezTo>
                      <a:pt x="930" y="2344"/>
                      <a:pt x="924" y="2453"/>
                      <a:pt x="913" y="2604"/>
                    </a:cubicBezTo>
                    <a:cubicBezTo>
                      <a:pt x="906" y="2750"/>
                      <a:pt x="900" y="2859"/>
                      <a:pt x="900" y="2934"/>
                    </a:cubicBezTo>
                    <a:cubicBezTo>
                      <a:pt x="900" y="2975"/>
                      <a:pt x="913" y="2995"/>
                      <a:pt x="944" y="2995"/>
                    </a:cubicBezTo>
                    <a:lnTo>
                      <a:pt x="1452" y="2995"/>
                    </a:lnTo>
                    <a:cubicBezTo>
                      <a:pt x="1485" y="2995"/>
                      <a:pt x="1502" y="2981"/>
                      <a:pt x="1502" y="2958"/>
                    </a:cubicBezTo>
                    <a:cubicBezTo>
                      <a:pt x="1502" y="2879"/>
                      <a:pt x="1499" y="2767"/>
                      <a:pt x="1493" y="2613"/>
                    </a:cubicBezTo>
                    <a:cubicBezTo>
                      <a:pt x="1485" y="2461"/>
                      <a:pt x="1482" y="2344"/>
                      <a:pt x="1482" y="2269"/>
                    </a:cubicBezTo>
                    <a:cubicBezTo>
                      <a:pt x="1482" y="2212"/>
                      <a:pt x="1502" y="2157"/>
                      <a:pt x="1543" y="2102"/>
                    </a:cubicBezTo>
                    <a:cubicBezTo>
                      <a:pt x="1710" y="1885"/>
                      <a:pt x="1878" y="1667"/>
                      <a:pt x="2045" y="1448"/>
                    </a:cubicBezTo>
                    <a:cubicBezTo>
                      <a:pt x="2296" y="1101"/>
                      <a:pt x="2426" y="887"/>
                      <a:pt x="2426" y="805"/>
                    </a:cubicBezTo>
                    <a:cubicBezTo>
                      <a:pt x="2426" y="723"/>
                      <a:pt x="2422" y="600"/>
                      <a:pt x="2419" y="437"/>
                    </a:cubicBezTo>
                    <a:cubicBezTo>
                      <a:pt x="2419" y="273"/>
                      <a:pt x="2416" y="151"/>
                      <a:pt x="2416" y="69"/>
                    </a:cubicBezTo>
                    <a:cubicBezTo>
                      <a:pt x="2416" y="21"/>
                      <a:pt x="2399" y="0"/>
                      <a:pt x="2364" y="0"/>
                    </a:cubicBezTo>
                    <a:cubicBezTo>
                      <a:pt x="2337" y="0"/>
                      <a:pt x="2296" y="0"/>
                      <a:pt x="2242" y="4"/>
                    </a:cubicBezTo>
                    <a:cubicBezTo>
                      <a:pt x="2188" y="11"/>
                      <a:pt x="2147" y="11"/>
                      <a:pt x="2119" y="11"/>
                    </a:cubicBezTo>
                    <a:cubicBezTo>
                      <a:pt x="2095" y="11"/>
                      <a:pt x="2054" y="11"/>
                      <a:pt x="2004" y="4"/>
                    </a:cubicBezTo>
                    <a:cubicBezTo>
                      <a:pt x="1949" y="0"/>
                      <a:pt x="1911" y="0"/>
                      <a:pt x="1884" y="0"/>
                    </a:cubicBezTo>
                    <a:cubicBezTo>
                      <a:pt x="1850" y="0"/>
                      <a:pt x="1837" y="18"/>
                      <a:pt x="1837" y="55"/>
                    </a:cubicBezTo>
                    <a:cubicBezTo>
                      <a:pt x="1837" y="134"/>
                      <a:pt x="1840" y="250"/>
                      <a:pt x="1853" y="406"/>
                    </a:cubicBezTo>
                    <a:cubicBezTo>
                      <a:pt x="1864" y="563"/>
                      <a:pt x="1870" y="679"/>
                      <a:pt x="1870" y="753"/>
                    </a:cubicBezTo>
                    <a:cubicBezTo>
                      <a:pt x="1870" y="805"/>
                      <a:pt x="1771" y="955"/>
                      <a:pt x="1581" y="1200"/>
                    </a:cubicBezTo>
                    <a:cubicBezTo>
                      <a:pt x="1444" y="1380"/>
                      <a:pt x="1322" y="1530"/>
                      <a:pt x="1213" y="1653"/>
                    </a:cubicBezTo>
                    <a:cubicBezTo>
                      <a:pt x="763" y="1135"/>
                      <a:pt x="539" y="835"/>
                      <a:pt x="539" y="750"/>
                    </a:cubicBezTo>
                    <a:cubicBezTo>
                      <a:pt x="539" y="672"/>
                      <a:pt x="542" y="552"/>
                      <a:pt x="549" y="393"/>
                    </a:cubicBezTo>
                    <a:cubicBezTo>
                      <a:pt x="559" y="233"/>
                      <a:pt x="562" y="113"/>
                      <a:pt x="562" y="31"/>
                    </a:cubicBezTo>
                    <a:cubicBezTo>
                      <a:pt x="562" y="11"/>
                      <a:pt x="549" y="0"/>
                      <a:pt x="525" y="0"/>
                    </a:cubicBezTo>
                    <a:cubicBezTo>
                      <a:pt x="494" y="0"/>
                      <a:pt x="450" y="0"/>
                      <a:pt x="395" y="4"/>
                    </a:cubicBezTo>
                    <a:cubicBezTo>
                      <a:pt x="337" y="11"/>
                      <a:pt x="293" y="11"/>
                      <a:pt x="266" y="11"/>
                    </a:cubicBezTo>
                    <a:cubicBezTo>
                      <a:pt x="243" y="11"/>
                      <a:pt x="205" y="11"/>
                      <a:pt x="157" y="4"/>
                    </a:cubicBezTo>
                    <a:cubicBezTo>
                      <a:pt x="109" y="0"/>
                      <a:pt x="75" y="0"/>
                      <a:pt x="51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45"/>
              <p:cNvSpPr/>
              <p:nvPr/>
            </p:nvSpPr>
            <p:spPr>
              <a:xfrm>
                <a:off x="926891" y="2195078"/>
                <a:ext cx="27187" cy="28435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2164" extrusionOk="0">
                    <a:moveTo>
                      <a:pt x="1036" y="443"/>
                    </a:moveTo>
                    <a:cubicBezTo>
                      <a:pt x="1207" y="443"/>
                      <a:pt x="1347" y="508"/>
                      <a:pt x="1459" y="638"/>
                    </a:cubicBezTo>
                    <a:cubicBezTo>
                      <a:pt x="1564" y="757"/>
                      <a:pt x="1619" y="907"/>
                      <a:pt x="1619" y="1080"/>
                    </a:cubicBezTo>
                    <a:cubicBezTo>
                      <a:pt x="1619" y="1251"/>
                      <a:pt x="1564" y="1401"/>
                      <a:pt x="1459" y="1523"/>
                    </a:cubicBezTo>
                    <a:cubicBezTo>
                      <a:pt x="1347" y="1656"/>
                      <a:pt x="1204" y="1725"/>
                      <a:pt x="1036" y="1725"/>
                    </a:cubicBezTo>
                    <a:cubicBezTo>
                      <a:pt x="866" y="1725"/>
                      <a:pt x="726" y="1656"/>
                      <a:pt x="611" y="1523"/>
                    </a:cubicBezTo>
                    <a:cubicBezTo>
                      <a:pt x="505" y="1401"/>
                      <a:pt x="451" y="1251"/>
                      <a:pt x="451" y="1080"/>
                    </a:cubicBezTo>
                    <a:cubicBezTo>
                      <a:pt x="451" y="907"/>
                      <a:pt x="505" y="757"/>
                      <a:pt x="611" y="634"/>
                    </a:cubicBezTo>
                    <a:cubicBezTo>
                      <a:pt x="723" y="505"/>
                      <a:pt x="863" y="443"/>
                      <a:pt x="1036" y="443"/>
                    </a:cubicBezTo>
                    <a:close/>
                    <a:moveTo>
                      <a:pt x="1036" y="0"/>
                    </a:moveTo>
                    <a:cubicBezTo>
                      <a:pt x="740" y="0"/>
                      <a:pt x="492" y="107"/>
                      <a:pt x="290" y="321"/>
                    </a:cubicBezTo>
                    <a:cubicBezTo>
                      <a:pt x="96" y="528"/>
                      <a:pt x="1" y="784"/>
                      <a:pt x="1" y="1080"/>
                    </a:cubicBezTo>
                    <a:cubicBezTo>
                      <a:pt x="1" y="1377"/>
                      <a:pt x="96" y="1632"/>
                      <a:pt x="290" y="1840"/>
                    </a:cubicBezTo>
                    <a:cubicBezTo>
                      <a:pt x="492" y="2058"/>
                      <a:pt x="740" y="2164"/>
                      <a:pt x="1036" y="2164"/>
                    </a:cubicBezTo>
                    <a:cubicBezTo>
                      <a:pt x="1330" y="2164"/>
                      <a:pt x="1578" y="2055"/>
                      <a:pt x="1776" y="1837"/>
                    </a:cubicBezTo>
                    <a:cubicBezTo>
                      <a:pt x="1970" y="1629"/>
                      <a:pt x="2069" y="1374"/>
                      <a:pt x="2069" y="1077"/>
                    </a:cubicBezTo>
                    <a:cubicBezTo>
                      <a:pt x="2069" y="781"/>
                      <a:pt x="1970" y="528"/>
                      <a:pt x="1772" y="321"/>
                    </a:cubicBezTo>
                    <a:cubicBezTo>
                      <a:pt x="1575" y="107"/>
                      <a:pt x="1330" y="0"/>
                      <a:pt x="1036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45"/>
              <p:cNvSpPr/>
              <p:nvPr/>
            </p:nvSpPr>
            <p:spPr>
              <a:xfrm>
                <a:off x="957875" y="2196379"/>
                <a:ext cx="26149" cy="26595"/>
              </a:xfrm>
              <a:custGeom>
                <a:avLst/>
                <a:gdLst/>
                <a:ahLst/>
                <a:cxnLst/>
                <a:rect l="l" t="t" r="r" b="b"/>
                <a:pathLst>
                  <a:path w="1990" h="2024" extrusionOk="0">
                    <a:moveTo>
                      <a:pt x="146" y="0"/>
                    </a:moveTo>
                    <a:cubicBezTo>
                      <a:pt x="113" y="0"/>
                      <a:pt x="93" y="28"/>
                      <a:pt x="79" y="85"/>
                    </a:cubicBezTo>
                    <a:cubicBezTo>
                      <a:pt x="24" y="314"/>
                      <a:pt x="0" y="593"/>
                      <a:pt x="0" y="923"/>
                    </a:cubicBezTo>
                    <a:cubicBezTo>
                      <a:pt x="0" y="1288"/>
                      <a:pt x="31" y="1544"/>
                      <a:pt x="93" y="1684"/>
                    </a:cubicBezTo>
                    <a:cubicBezTo>
                      <a:pt x="195" y="1912"/>
                      <a:pt x="402" y="2024"/>
                      <a:pt x="716" y="2024"/>
                    </a:cubicBezTo>
                    <a:cubicBezTo>
                      <a:pt x="947" y="2024"/>
                      <a:pt x="1182" y="1922"/>
                      <a:pt x="1421" y="1717"/>
                    </a:cubicBezTo>
                    <a:cubicBezTo>
                      <a:pt x="1434" y="1704"/>
                      <a:pt x="1445" y="1697"/>
                      <a:pt x="1451" y="1697"/>
                    </a:cubicBezTo>
                    <a:cubicBezTo>
                      <a:pt x="1465" y="1697"/>
                      <a:pt x="1475" y="1752"/>
                      <a:pt x="1478" y="1857"/>
                    </a:cubicBezTo>
                    <a:cubicBezTo>
                      <a:pt x="1482" y="1962"/>
                      <a:pt x="1492" y="2017"/>
                      <a:pt x="1509" y="2017"/>
                    </a:cubicBezTo>
                    <a:cubicBezTo>
                      <a:pt x="1785" y="2017"/>
                      <a:pt x="1932" y="2017"/>
                      <a:pt x="1942" y="2014"/>
                    </a:cubicBezTo>
                    <a:cubicBezTo>
                      <a:pt x="1969" y="2003"/>
                      <a:pt x="1983" y="1986"/>
                      <a:pt x="1983" y="1956"/>
                    </a:cubicBezTo>
                    <a:cubicBezTo>
                      <a:pt x="1983" y="1854"/>
                      <a:pt x="1980" y="1697"/>
                      <a:pt x="1973" y="1489"/>
                    </a:cubicBezTo>
                    <a:cubicBezTo>
                      <a:pt x="1966" y="1285"/>
                      <a:pt x="1962" y="1128"/>
                      <a:pt x="1962" y="1022"/>
                    </a:cubicBezTo>
                    <a:cubicBezTo>
                      <a:pt x="1962" y="920"/>
                      <a:pt x="1966" y="760"/>
                      <a:pt x="1976" y="552"/>
                    </a:cubicBezTo>
                    <a:cubicBezTo>
                      <a:pt x="1986" y="341"/>
                      <a:pt x="1989" y="184"/>
                      <a:pt x="1989" y="79"/>
                    </a:cubicBezTo>
                    <a:cubicBezTo>
                      <a:pt x="1989" y="31"/>
                      <a:pt x="1969" y="3"/>
                      <a:pt x="1928" y="3"/>
                    </a:cubicBezTo>
                    <a:lnTo>
                      <a:pt x="1574" y="3"/>
                    </a:lnTo>
                    <a:cubicBezTo>
                      <a:pt x="1516" y="3"/>
                      <a:pt x="1486" y="41"/>
                      <a:pt x="1486" y="110"/>
                    </a:cubicBezTo>
                    <a:cubicBezTo>
                      <a:pt x="1486" y="753"/>
                      <a:pt x="1482" y="1132"/>
                      <a:pt x="1475" y="1237"/>
                    </a:cubicBezTo>
                    <a:cubicBezTo>
                      <a:pt x="1472" y="1322"/>
                      <a:pt x="1404" y="1411"/>
                      <a:pt x="1274" y="1503"/>
                    </a:cubicBezTo>
                    <a:cubicBezTo>
                      <a:pt x="1151" y="1591"/>
                      <a:pt x="1046" y="1635"/>
                      <a:pt x="958" y="1635"/>
                    </a:cubicBezTo>
                    <a:cubicBezTo>
                      <a:pt x="747" y="1635"/>
                      <a:pt x="610" y="1561"/>
                      <a:pt x="549" y="1407"/>
                    </a:cubicBezTo>
                    <a:cubicBezTo>
                      <a:pt x="514" y="1322"/>
                      <a:pt x="497" y="1152"/>
                      <a:pt x="497" y="903"/>
                    </a:cubicBezTo>
                    <a:cubicBezTo>
                      <a:pt x="497" y="801"/>
                      <a:pt x="497" y="709"/>
                      <a:pt x="501" y="624"/>
                    </a:cubicBezTo>
                    <a:cubicBezTo>
                      <a:pt x="505" y="566"/>
                      <a:pt x="514" y="467"/>
                      <a:pt x="535" y="331"/>
                    </a:cubicBezTo>
                    <a:cubicBezTo>
                      <a:pt x="552" y="201"/>
                      <a:pt x="563" y="110"/>
                      <a:pt x="563" y="52"/>
                    </a:cubicBezTo>
                    <a:cubicBezTo>
                      <a:pt x="563" y="21"/>
                      <a:pt x="549" y="3"/>
                      <a:pt x="518" y="3"/>
                    </a:cubicBezTo>
                    <a:lnTo>
                      <a:pt x="334" y="3"/>
                    </a:lnTo>
                    <a:cubicBezTo>
                      <a:pt x="252" y="0"/>
                      <a:pt x="191" y="0"/>
                      <a:pt x="146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45"/>
              <p:cNvSpPr/>
              <p:nvPr/>
            </p:nvSpPr>
            <p:spPr>
              <a:xfrm>
                <a:off x="988570" y="2195617"/>
                <a:ext cx="17213" cy="27318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2079" extrusionOk="0">
                    <a:moveTo>
                      <a:pt x="464" y="0"/>
                    </a:moveTo>
                    <a:lnTo>
                      <a:pt x="464" y="0"/>
                    </a:lnTo>
                    <a:cubicBezTo>
                      <a:pt x="475" y="0"/>
                      <a:pt x="403" y="14"/>
                      <a:pt x="250" y="41"/>
                    </a:cubicBezTo>
                    <a:cubicBezTo>
                      <a:pt x="155" y="55"/>
                      <a:pt x="79" y="61"/>
                      <a:pt x="29" y="69"/>
                    </a:cubicBezTo>
                    <a:cubicBezTo>
                      <a:pt x="11" y="75"/>
                      <a:pt x="1" y="86"/>
                      <a:pt x="1" y="102"/>
                    </a:cubicBezTo>
                    <a:cubicBezTo>
                      <a:pt x="1" y="110"/>
                      <a:pt x="1" y="120"/>
                      <a:pt x="5" y="130"/>
                    </a:cubicBezTo>
                    <a:cubicBezTo>
                      <a:pt x="70" y="344"/>
                      <a:pt x="103" y="627"/>
                      <a:pt x="103" y="978"/>
                    </a:cubicBezTo>
                    <a:cubicBezTo>
                      <a:pt x="103" y="1094"/>
                      <a:pt x="100" y="1267"/>
                      <a:pt x="97" y="1500"/>
                    </a:cubicBezTo>
                    <a:cubicBezTo>
                      <a:pt x="93" y="1731"/>
                      <a:pt x="93" y="1905"/>
                      <a:pt x="93" y="2020"/>
                    </a:cubicBezTo>
                    <a:cubicBezTo>
                      <a:pt x="93" y="2058"/>
                      <a:pt x="110" y="2075"/>
                      <a:pt x="141" y="2075"/>
                    </a:cubicBezTo>
                    <a:cubicBezTo>
                      <a:pt x="185" y="2075"/>
                      <a:pt x="253" y="2075"/>
                      <a:pt x="342" y="2079"/>
                    </a:cubicBezTo>
                    <a:lnTo>
                      <a:pt x="543" y="2079"/>
                    </a:lnTo>
                    <a:cubicBezTo>
                      <a:pt x="577" y="2079"/>
                      <a:pt x="594" y="2061"/>
                      <a:pt x="594" y="2020"/>
                    </a:cubicBezTo>
                    <a:cubicBezTo>
                      <a:pt x="594" y="1942"/>
                      <a:pt x="590" y="1819"/>
                      <a:pt x="584" y="1660"/>
                    </a:cubicBezTo>
                    <a:cubicBezTo>
                      <a:pt x="577" y="1496"/>
                      <a:pt x="573" y="1377"/>
                      <a:pt x="573" y="1295"/>
                    </a:cubicBezTo>
                    <a:lnTo>
                      <a:pt x="573" y="1060"/>
                    </a:lnTo>
                    <a:cubicBezTo>
                      <a:pt x="573" y="866"/>
                      <a:pt x="587" y="740"/>
                      <a:pt x="618" y="679"/>
                    </a:cubicBezTo>
                    <a:cubicBezTo>
                      <a:pt x="669" y="577"/>
                      <a:pt x="782" y="528"/>
                      <a:pt x="962" y="528"/>
                    </a:cubicBezTo>
                    <a:cubicBezTo>
                      <a:pt x="993" y="528"/>
                      <a:pt x="1040" y="528"/>
                      <a:pt x="1098" y="536"/>
                    </a:cubicBezTo>
                    <a:cubicBezTo>
                      <a:pt x="1159" y="542"/>
                      <a:pt x="1204" y="546"/>
                      <a:pt x="1235" y="546"/>
                    </a:cubicBezTo>
                    <a:cubicBezTo>
                      <a:pt x="1258" y="546"/>
                      <a:pt x="1272" y="528"/>
                      <a:pt x="1279" y="498"/>
                    </a:cubicBezTo>
                    <a:cubicBezTo>
                      <a:pt x="1299" y="368"/>
                      <a:pt x="1309" y="225"/>
                      <a:pt x="1309" y="69"/>
                    </a:cubicBezTo>
                    <a:cubicBezTo>
                      <a:pt x="1309" y="41"/>
                      <a:pt x="1255" y="25"/>
                      <a:pt x="1142" y="25"/>
                    </a:cubicBezTo>
                    <a:cubicBezTo>
                      <a:pt x="1057" y="25"/>
                      <a:pt x="986" y="35"/>
                      <a:pt x="931" y="52"/>
                    </a:cubicBezTo>
                    <a:cubicBezTo>
                      <a:pt x="863" y="69"/>
                      <a:pt x="798" y="99"/>
                      <a:pt x="733" y="137"/>
                    </a:cubicBezTo>
                    <a:cubicBezTo>
                      <a:pt x="675" y="174"/>
                      <a:pt x="618" y="209"/>
                      <a:pt x="557" y="245"/>
                    </a:cubicBezTo>
                    <a:cubicBezTo>
                      <a:pt x="553" y="250"/>
                      <a:pt x="549" y="253"/>
                      <a:pt x="546" y="253"/>
                    </a:cubicBezTo>
                    <a:cubicBezTo>
                      <a:pt x="529" y="253"/>
                      <a:pt x="516" y="209"/>
                      <a:pt x="509" y="127"/>
                    </a:cubicBezTo>
                    <a:cubicBezTo>
                      <a:pt x="502" y="41"/>
                      <a:pt x="488" y="0"/>
                      <a:pt x="464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962;p45"/>
              <p:cNvSpPr/>
              <p:nvPr/>
            </p:nvSpPr>
            <p:spPr>
              <a:xfrm>
                <a:off x="1022471" y="2182779"/>
                <a:ext cx="28606" cy="4060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3090" extrusionOk="0">
                    <a:moveTo>
                      <a:pt x="1" y="89"/>
                    </a:moveTo>
                    <a:lnTo>
                      <a:pt x="1" y="89"/>
                    </a:lnTo>
                    <a:cubicBezTo>
                      <a:pt x="0" y="90"/>
                      <a:pt x="0" y="91"/>
                      <a:pt x="0" y="95"/>
                    </a:cubicBezTo>
                    <a:cubicBezTo>
                      <a:pt x="0" y="93"/>
                      <a:pt x="0" y="91"/>
                      <a:pt x="1" y="89"/>
                    </a:cubicBezTo>
                    <a:close/>
                    <a:moveTo>
                      <a:pt x="1114" y="1345"/>
                    </a:moveTo>
                    <a:cubicBezTo>
                      <a:pt x="1281" y="1345"/>
                      <a:pt x="1421" y="1414"/>
                      <a:pt x="1533" y="1554"/>
                    </a:cubicBezTo>
                    <a:cubicBezTo>
                      <a:pt x="1642" y="1683"/>
                      <a:pt x="1693" y="1832"/>
                      <a:pt x="1693" y="2003"/>
                    </a:cubicBezTo>
                    <a:cubicBezTo>
                      <a:pt x="1693" y="2173"/>
                      <a:pt x="1642" y="2323"/>
                      <a:pt x="1537" y="2453"/>
                    </a:cubicBezTo>
                    <a:cubicBezTo>
                      <a:pt x="1424" y="2589"/>
                      <a:pt x="1284" y="2661"/>
                      <a:pt x="1117" y="2661"/>
                    </a:cubicBezTo>
                    <a:cubicBezTo>
                      <a:pt x="944" y="2661"/>
                      <a:pt x="801" y="2592"/>
                      <a:pt x="685" y="2459"/>
                    </a:cubicBezTo>
                    <a:cubicBezTo>
                      <a:pt x="576" y="2330"/>
                      <a:pt x="521" y="2177"/>
                      <a:pt x="521" y="2003"/>
                    </a:cubicBezTo>
                    <a:cubicBezTo>
                      <a:pt x="521" y="1829"/>
                      <a:pt x="576" y="1676"/>
                      <a:pt x="685" y="1549"/>
                    </a:cubicBezTo>
                    <a:cubicBezTo>
                      <a:pt x="801" y="1414"/>
                      <a:pt x="944" y="1345"/>
                      <a:pt x="1114" y="1345"/>
                    </a:cubicBezTo>
                    <a:close/>
                    <a:moveTo>
                      <a:pt x="528" y="0"/>
                    </a:moveTo>
                    <a:cubicBezTo>
                      <a:pt x="497" y="0"/>
                      <a:pt x="457" y="3"/>
                      <a:pt x="405" y="10"/>
                    </a:cubicBezTo>
                    <a:cubicBezTo>
                      <a:pt x="344" y="21"/>
                      <a:pt x="303" y="24"/>
                      <a:pt x="282" y="27"/>
                    </a:cubicBezTo>
                    <a:cubicBezTo>
                      <a:pt x="180" y="30"/>
                      <a:pt x="106" y="34"/>
                      <a:pt x="54" y="34"/>
                    </a:cubicBezTo>
                    <a:cubicBezTo>
                      <a:pt x="19" y="37"/>
                      <a:pt x="2" y="59"/>
                      <a:pt x="1" y="89"/>
                    </a:cubicBezTo>
                    <a:lnTo>
                      <a:pt x="1" y="89"/>
                    </a:lnTo>
                    <a:cubicBezTo>
                      <a:pt x="1" y="89"/>
                      <a:pt x="1" y="89"/>
                      <a:pt x="1" y="89"/>
                    </a:cubicBezTo>
                    <a:cubicBezTo>
                      <a:pt x="2" y="89"/>
                      <a:pt x="8" y="234"/>
                      <a:pt x="21" y="524"/>
                    </a:cubicBezTo>
                    <a:cubicBezTo>
                      <a:pt x="41" y="1032"/>
                      <a:pt x="54" y="1420"/>
                      <a:pt x="54" y="1683"/>
                    </a:cubicBezTo>
                    <a:cubicBezTo>
                      <a:pt x="54" y="2326"/>
                      <a:pt x="41" y="2763"/>
                      <a:pt x="21" y="2991"/>
                    </a:cubicBezTo>
                    <a:cubicBezTo>
                      <a:pt x="17" y="3018"/>
                      <a:pt x="17" y="3029"/>
                      <a:pt x="17" y="3029"/>
                    </a:cubicBezTo>
                    <a:cubicBezTo>
                      <a:pt x="17" y="3046"/>
                      <a:pt x="24" y="3056"/>
                      <a:pt x="41" y="3056"/>
                    </a:cubicBezTo>
                    <a:lnTo>
                      <a:pt x="491" y="3056"/>
                    </a:lnTo>
                    <a:cubicBezTo>
                      <a:pt x="511" y="3056"/>
                      <a:pt x="521" y="3015"/>
                      <a:pt x="528" y="2933"/>
                    </a:cubicBezTo>
                    <a:cubicBezTo>
                      <a:pt x="532" y="2854"/>
                      <a:pt x="542" y="2810"/>
                      <a:pt x="559" y="2807"/>
                    </a:cubicBezTo>
                    <a:cubicBezTo>
                      <a:pt x="614" y="2854"/>
                      <a:pt x="671" y="2903"/>
                      <a:pt x="729" y="2950"/>
                    </a:cubicBezTo>
                    <a:cubicBezTo>
                      <a:pt x="869" y="3042"/>
                      <a:pt x="1032" y="3090"/>
                      <a:pt x="1216" y="3090"/>
                    </a:cubicBezTo>
                    <a:cubicBezTo>
                      <a:pt x="1496" y="3090"/>
                      <a:pt x="1727" y="2980"/>
                      <a:pt x="1914" y="2755"/>
                    </a:cubicBezTo>
                    <a:cubicBezTo>
                      <a:pt x="2089" y="2548"/>
                      <a:pt x="2177" y="2303"/>
                      <a:pt x="2177" y="2020"/>
                    </a:cubicBezTo>
                    <a:cubicBezTo>
                      <a:pt x="2177" y="1720"/>
                      <a:pt x="2092" y="1464"/>
                      <a:pt x="1922" y="1257"/>
                    </a:cubicBezTo>
                    <a:cubicBezTo>
                      <a:pt x="1738" y="1038"/>
                      <a:pt x="1499" y="926"/>
                      <a:pt x="1206" y="926"/>
                    </a:cubicBezTo>
                    <a:cubicBezTo>
                      <a:pt x="947" y="926"/>
                      <a:pt x="740" y="1025"/>
                      <a:pt x="583" y="1219"/>
                    </a:cubicBezTo>
                    <a:cubicBezTo>
                      <a:pt x="573" y="1236"/>
                      <a:pt x="562" y="1243"/>
                      <a:pt x="552" y="1243"/>
                    </a:cubicBezTo>
                    <a:cubicBezTo>
                      <a:pt x="532" y="1243"/>
                      <a:pt x="521" y="1216"/>
                      <a:pt x="521" y="1161"/>
                    </a:cubicBezTo>
                    <a:cubicBezTo>
                      <a:pt x="521" y="1087"/>
                      <a:pt x="524" y="977"/>
                      <a:pt x="532" y="828"/>
                    </a:cubicBezTo>
                    <a:cubicBezTo>
                      <a:pt x="538" y="678"/>
                      <a:pt x="542" y="568"/>
                      <a:pt x="542" y="494"/>
                    </a:cubicBezTo>
                    <a:cubicBezTo>
                      <a:pt x="542" y="442"/>
                      <a:pt x="545" y="368"/>
                      <a:pt x="552" y="269"/>
                    </a:cubicBezTo>
                    <a:cubicBezTo>
                      <a:pt x="559" y="170"/>
                      <a:pt x="562" y="95"/>
                      <a:pt x="562" y="48"/>
                    </a:cubicBezTo>
                    <a:cubicBezTo>
                      <a:pt x="562" y="13"/>
                      <a:pt x="552" y="0"/>
                      <a:pt x="528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963;p45"/>
              <p:cNvSpPr/>
              <p:nvPr/>
            </p:nvSpPr>
            <p:spPr>
              <a:xfrm>
                <a:off x="1054598" y="2185815"/>
                <a:ext cx="7805" cy="37029"/>
              </a:xfrm>
              <a:custGeom>
                <a:avLst/>
                <a:gdLst/>
                <a:ahLst/>
                <a:cxnLst/>
                <a:rect l="l" t="t" r="r" b="b"/>
                <a:pathLst>
                  <a:path w="594" h="2818" extrusionOk="0">
                    <a:moveTo>
                      <a:pt x="301" y="1"/>
                    </a:moveTo>
                    <a:cubicBezTo>
                      <a:pt x="219" y="1"/>
                      <a:pt x="151" y="24"/>
                      <a:pt x="93" y="72"/>
                    </a:cubicBezTo>
                    <a:cubicBezTo>
                      <a:pt x="32" y="123"/>
                      <a:pt x="1" y="188"/>
                      <a:pt x="1" y="266"/>
                    </a:cubicBezTo>
                    <a:cubicBezTo>
                      <a:pt x="1" y="444"/>
                      <a:pt x="100" y="529"/>
                      <a:pt x="301" y="529"/>
                    </a:cubicBezTo>
                    <a:cubicBezTo>
                      <a:pt x="495" y="529"/>
                      <a:pt x="594" y="444"/>
                      <a:pt x="594" y="266"/>
                    </a:cubicBezTo>
                    <a:cubicBezTo>
                      <a:pt x="594" y="188"/>
                      <a:pt x="563" y="123"/>
                      <a:pt x="505" y="76"/>
                    </a:cubicBezTo>
                    <a:cubicBezTo>
                      <a:pt x="447" y="24"/>
                      <a:pt x="379" y="1"/>
                      <a:pt x="301" y="1"/>
                    </a:cubicBezTo>
                    <a:close/>
                    <a:moveTo>
                      <a:pt x="59" y="804"/>
                    </a:moveTo>
                    <a:cubicBezTo>
                      <a:pt x="32" y="804"/>
                      <a:pt x="15" y="818"/>
                      <a:pt x="15" y="842"/>
                    </a:cubicBezTo>
                    <a:cubicBezTo>
                      <a:pt x="15" y="951"/>
                      <a:pt x="25" y="1118"/>
                      <a:pt x="38" y="1343"/>
                    </a:cubicBezTo>
                    <a:cubicBezTo>
                      <a:pt x="56" y="1564"/>
                      <a:pt x="65" y="1731"/>
                      <a:pt x="65" y="1840"/>
                    </a:cubicBezTo>
                    <a:cubicBezTo>
                      <a:pt x="65" y="1939"/>
                      <a:pt x="62" y="2089"/>
                      <a:pt x="56" y="2287"/>
                    </a:cubicBezTo>
                    <a:cubicBezTo>
                      <a:pt x="52" y="2484"/>
                      <a:pt x="49" y="2631"/>
                      <a:pt x="49" y="2729"/>
                    </a:cubicBezTo>
                    <a:cubicBezTo>
                      <a:pt x="49" y="2787"/>
                      <a:pt x="65" y="2818"/>
                      <a:pt x="93" y="2818"/>
                    </a:cubicBezTo>
                    <a:lnTo>
                      <a:pt x="512" y="2818"/>
                    </a:lnTo>
                    <a:cubicBezTo>
                      <a:pt x="536" y="2818"/>
                      <a:pt x="549" y="2801"/>
                      <a:pt x="549" y="2774"/>
                    </a:cubicBezTo>
                    <a:cubicBezTo>
                      <a:pt x="549" y="2668"/>
                      <a:pt x="546" y="2515"/>
                      <a:pt x="543" y="2307"/>
                    </a:cubicBezTo>
                    <a:cubicBezTo>
                      <a:pt x="540" y="2099"/>
                      <a:pt x="536" y="1946"/>
                      <a:pt x="536" y="1840"/>
                    </a:cubicBezTo>
                    <a:cubicBezTo>
                      <a:pt x="536" y="1731"/>
                      <a:pt x="543" y="1564"/>
                      <a:pt x="556" y="1343"/>
                    </a:cubicBezTo>
                    <a:cubicBezTo>
                      <a:pt x="570" y="1121"/>
                      <a:pt x="576" y="955"/>
                      <a:pt x="576" y="845"/>
                    </a:cubicBezTo>
                    <a:cubicBezTo>
                      <a:pt x="576" y="818"/>
                      <a:pt x="567" y="804"/>
                      <a:pt x="540" y="804"/>
                    </a:cubicBezTo>
                    <a:cubicBezTo>
                      <a:pt x="515" y="804"/>
                      <a:pt x="474" y="807"/>
                      <a:pt x="420" y="815"/>
                    </a:cubicBezTo>
                    <a:cubicBezTo>
                      <a:pt x="365" y="821"/>
                      <a:pt x="328" y="825"/>
                      <a:pt x="301" y="825"/>
                    </a:cubicBezTo>
                    <a:cubicBezTo>
                      <a:pt x="274" y="825"/>
                      <a:pt x="233" y="821"/>
                      <a:pt x="178" y="815"/>
                    </a:cubicBezTo>
                    <a:cubicBezTo>
                      <a:pt x="127" y="807"/>
                      <a:pt x="86" y="804"/>
                      <a:pt x="59" y="804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964;p45"/>
              <p:cNvSpPr/>
              <p:nvPr/>
            </p:nvSpPr>
            <p:spPr>
              <a:xfrm>
                <a:off x="1065978" y="2195078"/>
                <a:ext cx="27187" cy="28435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2164" extrusionOk="0">
                    <a:moveTo>
                      <a:pt x="1036" y="443"/>
                    </a:moveTo>
                    <a:cubicBezTo>
                      <a:pt x="1207" y="443"/>
                      <a:pt x="1346" y="508"/>
                      <a:pt x="1458" y="638"/>
                    </a:cubicBezTo>
                    <a:cubicBezTo>
                      <a:pt x="1564" y="757"/>
                      <a:pt x="1619" y="907"/>
                      <a:pt x="1619" y="1080"/>
                    </a:cubicBezTo>
                    <a:cubicBezTo>
                      <a:pt x="1619" y="1251"/>
                      <a:pt x="1564" y="1401"/>
                      <a:pt x="1458" y="1523"/>
                    </a:cubicBezTo>
                    <a:cubicBezTo>
                      <a:pt x="1346" y="1656"/>
                      <a:pt x="1203" y="1725"/>
                      <a:pt x="1036" y="1725"/>
                    </a:cubicBezTo>
                    <a:cubicBezTo>
                      <a:pt x="866" y="1725"/>
                      <a:pt x="726" y="1656"/>
                      <a:pt x="614" y="1523"/>
                    </a:cubicBezTo>
                    <a:cubicBezTo>
                      <a:pt x="504" y="1401"/>
                      <a:pt x="450" y="1251"/>
                      <a:pt x="450" y="1080"/>
                    </a:cubicBezTo>
                    <a:cubicBezTo>
                      <a:pt x="450" y="907"/>
                      <a:pt x="504" y="757"/>
                      <a:pt x="610" y="634"/>
                    </a:cubicBezTo>
                    <a:cubicBezTo>
                      <a:pt x="723" y="505"/>
                      <a:pt x="866" y="443"/>
                      <a:pt x="1036" y="443"/>
                    </a:cubicBezTo>
                    <a:close/>
                    <a:moveTo>
                      <a:pt x="1036" y="0"/>
                    </a:moveTo>
                    <a:cubicBezTo>
                      <a:pt x="740" y="0"/>
                      <a:pt x="495" y="107"/>
                      <a:pt x="293" y="321"/>
                    </a:cubicBezTo>
                    <a:cubicBezTo>
                      <a:pt x="96" y="528"/>
                      <a:pt x="1" y="784"/>
                      <a:pt x="1" y="1080"/>
                    </a:cubicBezTo>
                    <a:cubicBezTo>
                      <a:pt x="1" y="1377"/>
                      <a:pt x="96" y="1632"/>
                      <a:pt x="293" y="1840"/>
                    </a:cubicBezTo>
                    <a:cubicBezTo>
                      <a:pt x="491" y="2058"/>
                      <a:pt x="740" y="2164"/>
                      <a:pt x="1036" y="2164"/>
                    </a:cubicBezTo>
                    <a:cubicBezTo>
                      <a:pt x="1329" y="2164"/>
                      <a:pt x="1578" y="2055"/>
                      <a:pt x="1775" y="1837"/>
                    </a:cubicBezTo>
                    <a:cubicBezTo>
                      <a:pt x="1969" y="1629"/>
                      <a:pt x="2068" y="1374"/>
                      <a:pt x="2068" y="1077"/>
                    </a:cubicBezTo>
                    <a:cubicBezTo>
                      <a:pt x="2068" y="781"/>
                      <a:pt x="1969" y="528"/>
                      <a:pt x="1775" y="321"/>
                    </a:cubicBezTo>
                    <a:cubicBezTo>
                      <a:pt x="1575" y="107"/>
                      <a:pt x="1329" y="0"/>
                      <a:pt x="1036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965;p45"/>
              <p:cNvSpPr/>
              <p:nvPr/>
            </p:nvSpPr>
            <p:spPr>
              <a:xfrm>
                <a:off x="1109708" y="2194855"/>
                <a:ext cx="26517" cy="35333"/>
              </a:xfrm>
              <a:custGeom>
                <a:avLst/>
                <a:gdLst/>
                <a:ahLst/>
                <a:cxnLst/>
                <a:rect l="l" t="t" r="r" b="b"/>
                <a:pathLst>
                  <a:path w="2018" h="2689" extrusionOk="0">
                    <a:moveTo>
                      <a:pt x="999" y="437"/>
                    </a:moveTo>
                    <a:cubicBezTo>
                      <a:pt x="1152" y="437"/>
                      <a:pt x="1278" y="495"/>
                      <a:pt x="1374" y="617"/>
                    </a:cubicBezTo>
                    <a:cubicBezTo>
                      <a:pt x="1459" y="726"/>
                      <a:pt x="1503" y="863"/>
                      <a:pt x="1503" y="1023"/>
                    </a:cubicBezTo>
                    <a:cubicBezTo>
                      <a:pt x="1503" y="1179"/>
                      <a:pt x="1459" y="1312"/>
                      <a:pt x="1370" y="1424"/>
                    </a:cubicBezTo>
                    <a:cubicBezTo>
                      <a:pt x="1272" y="1547"/>
                      <a:pt x="1149" y="1608"/>
                      <a:pt x="999" y="1608"/>
                    </a:cubicBezTo>
                    <a:cubicBezTo>
                      <a:pt x="846" y="1608"/>
                      <a:pt x="723" y="1547"/>
                      <a:pt x="627" y="1424"/>
                    </a:cubicBezTo>
                    <a:cubicBezTo>
                      <a:pt x="539" y="1312"/>
                      <a:pt x="495" y="1179"/>
                      <a:pt x="495" y="1023"/>
                    </a:cubicBezTo>
                    <a:cubicBezTo>
                      <a:pt x="495" y="866"/>
                      <a:pt x="536" y="729"/>
                      <a:pt x="624" y="617"/>
                    </a:cubicBezTo>
                    <a:cubicBezTo>
                      <a:pt x="720" y="498"/>
                      <a:pt x="846" y="437"/>
                      <a:pt x="999" y="437"/>
                    </a:cubicBezTo>
                    <a:close/>
                    <a:moveTo>
                      <a:pt x="229" y="2454"/>
                    </a:moveTo>
                    <a:cubicBezTo>
                      <a:pt x="229" y="2454"/>
                      <a:pt x="229" y="2454"/>
                      <a:pt x="229" y="2454"/>
                    </a:cubicBezTo>
                    <a:lnTo>
                      <a:pt x="229" y="2454"/>
                    </a:lnTo>
                    <a:cubicBezTo>
                      <a:pt x="229" y="2454"/>
                      <a:pt x="229" y="2454"/>
                      <a:pt x="229" y="2454"/>
                    </a:cubicBezTo>
                    <a:close/>
                    <a:moveTo>
                      <a:pt x="1527" y="1"/>
                    </a:moveTo>
                    <a:cubicBezTo>
                      <a:pt x="1510" y="1"/>
                      <a:pt x="1503" y="42"/>
                      <a:pt x="1503" y="127"/>
                    </a:cubicBezTo>
                    <a:cubicBezTo>
                      <a:pt x="1503" y="147"/>
                      <a:pt x="1503" y="178"/>
                      <a:pt x="1506" y="218"/>
                    </a:cubicBezTo>
                    <a:cubicBezTo>
                      <a:pt x="1510" y="259"/>
                      <a:pt x="1510" y="290"/>
                      <a:pt x="1510" y="308"/>
                    </a:cubicBezTo>
                    <a:cubicBezTo>
                      <a:pt x="1510" y="335"/>
                      <a:pt x="1503" y="344"/>
                      <a:pt x="1492" y="344"/>
                    </a:cubicBezTo>
                    <a:cubicBezTo>
                      <a:pt x="1483" y="344"/>
                      <a:pt x="1465" y="331"/>
                      <a:pt x="1445" y="300"/>
                    </a:cubicBezTo>
                    <a:cubicBezTo>
                      <a:pt x="1305" y="119"/>
                      <a:pt x="1118" y="31"/>
                      <a:pt x="883" y="31"/>
                    </a:cubicBezTo>
                    <a:cubicBezTo>
                      <a:pt x="618" y="31"/>
                      <a:pt x="403" y="130"/>
                      <a:pt x="236" y="335"/>
                    </a:cubicBezTo>
                    <a:cubicBezTo>
                      <a:pt x="79" y="522"/>
                      <a:pt x="0" y="753"/>
                      <a:pt x="0" y="1023"/>
                    </a:cubicBezTo>
                    <a:cubicBezTo>
                      <a:pt x="0" y="1289"/>
                      <a:pt x="82" y="1514"/>
                      <a:pt x="242" y="1693"/>
                    </a:cubicBezTo>
                    <a:cubicBezTo>
                      <a:pt x="413" y="1885"/>
                      <a:pt x="631" y="1980"/>
                      <a:pt x="893" y="1980"/>
                    </a:cubicBezTo>
                    <a:cubicBezTo>
                      <a:pt x="1135" y="1980"/>
                      <a:pt x="1336" y="1885"/>
                      <a:pt x="1497" y="1690"/>
                    </a:cubicBezTo>
                    <a:cubicBezTo>
                      <a:pt x="1500" y="1796"/>
                      <a:pt x="1503" y="1861"/>
                      <a:pt x="1503" y="1891"/>
                    </a:cubicBezTo>
                    <a:cubicBezTo>
                      <a:pt x="1503" y="2028"/>
                      <a:pt x="1452" y="2130"/>
                      <a:pt x="1343" y="2201"/>
                    </a:cubicBezTo>
                    <a:cubicBezTo>
                      <a:pt x="1251" y="2262"/>
                      <a:pt x="1135" y="2297"/>
                      <a:pt x="992" y="2297"/>
                    </a:cubicBezTo>
                    <a:cubicBezTo>
                      <a:pt x="777" y="2297"/>
                      <a:pt x="563" y="2235"/>
                      <a:pt x="352" y="2113"/>
                    </a:cubicBezTo>
                    <a:cubicBezTo>
                      <a:pt x="338" y="2106"/>
                      <a:pt x="331" y="2102"/>
                      <a:pt x="324" y="2102"/>
                    </a:cubicBezTo>
                    <a:cubicBezTo>
                      <a:pt x="307" y="2102"/>
                      <a:pt x="297" y="2113"/>
                      <a:pt x="294" y="2137"/>
                    </a:cubicBezTo>
                    <a:cubicBezTo>
                      <a:pt x="253" y="2349"/>
                      <a:pt x="232" y="2455"/>
                      <a:pt x="230" y="2455"/>
                    </a:cubicBezTo>
                    <a:cubicBezTo>
                      <a:pt x="229" y="2455"/>
                      <a:pt x="229" y="2455"/>
                      <a:pt x="229" y="2454"/>
                    </a:cubicBezTo>
                    <a:lnTo>
                      <a:pt x="229" y="2454"/>
                    </a:lnTo>
                    <a:cubicBezTo>
                      <a:pt x="230" y="2467"/>
                      <a:pt x="246" y="2484"/>
                      <a:pt x="277" y="2504"/>
                    </a:cubicBezTo>
                    <a:cubicBezTo>
                      <a:pt x="475" y="2627"/>
                      <a:pt x="736" y="2688"/>
                      <a:pt x="1060" y="2688"/>
                    </a:cubicBezTo>
                    <a:cubicBezTo>
                      <a:pt x="1394" y="2688"/>
                      <a:pt x="1640" y="2603"/>
                      <a:pt x="1789" y="2433"/>
                    </a:cubicBezTo>
                    <a:cubicBezTo>
                      <a:pt x="1936" y="2270"/>
                      <a:pt x="2008" y="2020"/>
                      <a:pt x="2008" y="1684"/>
                    </a:cubicBezTo>
                    <a:cubicBezTo>
                      <a:pt x="2008" y="1514"/>
                      <a:pt x="2011" y="1254"/>
                      <a:pt x="2011" y="913"/>
                    </a:cubicBezTo>
                    <a:cubicBezTo>
                      <a:pt x="2014" y="569"/>
                      <a:pt x="2017" y="314"/>
                      <a:pt x="2017" y="144"/>
                    </a:cubicBezTo>
                    <a:cubicBezTo>
                      <a:pt x="2017" y="113"/>
                      <a:pt x="2008" y="93"/>
                      <a:pt x="1987" y="86"/>
                    </a:cubicBezTo>
                    <a:cubicBezTo>
                      <a:pt x="1973" y="83"/>
                      <a:pt x="1898" y="66"/>
                      <a:pt x="1758" y="38"/>
                    </a:cubicBezTo>
                    <a:cubicBezTo>
                      <a:pt x="1619" y="14"/>
                      <a:pt x="1541" y="1"/>
                      <a:pt x="1527" y="1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45"/>
              <p:cNvSpPr/>
              <p:nvPr/>
            </p:nvSpPr>
            <p:spPr>
              <a:xfrm>
                <a:off x="1139575" y="2195078"/>
                <a:ext cx="27226" cy="28435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2164" extrusionOk="0">
                    <a:moveTo>
                      <a:pt x="1039" y="443"/>
                    </a:moveTo>
                    <a:cubicBezTo>
                      <a:pt x="1210" y="443"/>
                      <a:pt x="1349" y="508"/>
                      <a:pt x="1461" y="638"/>
                    </a:cubicBezTo>
                    <a:cubicBezTo>
                      <a:pt x="1567" y="757"/>
                      <a:pt x="1622" y="907"/>
                      <a:pt x="1622" y="1080"/>
                    </a:cubicBezTo>
                    <a:cubicBezTo>
                      <a:pt x="1622" y="1251"/>
                      <a:pt x="1567" y="1401"/>
                      <a:pt x="1461" y="1523"/>
                    </a:cubicBezTo>
                    <a:cubicBezTo>
                      <a:pt x="1349" y="1656"/>
                      <a:pt x="1206" y="1725"/>
                      <a:pt x="1039" y="1725"/>
                    </a:cubicBezTo>
                    <a:cubicBezTo>
                      <a:pt x="869" y="1725"/>
                      <a:pt x="729" y="1656"/>
                      <a:pt x="613" y="1523"/>
                    </a:cubicBezTo>
                    <a:cubicBezTo>
                      <a:pt x="507" y="1401"/>
                      <a:pt x="453" y="1251"/>
                      <a:pt x="453" y="1080"/>
                    </a:cubicBezTo>
                    <a:cubicBezTo>
                      <a:pt x="453" y="907"/>
                      <a:pt x="504" y="757"/>
                      <a:pt x="613" y="634"/>
                    </a:cubicBezTo>
                    <a:cubicBezTo>
                      <a:pt x="725" y="505"/>
                      <a:pt x="865" y="443"/>
                      <a:pt x="1039" y="443"/>
                    </a:cubicBezTo>
                    <a:close/>
                    <a:moveTo>
                      <a:pt x="1039" y="0"/>
                    </a:moveTo>
                    <a:cubicBezTo>
                      <a:pt x="743" y="0"/>
                      <a:pt x="494" y="107"/>
                      <a:pt x="293" y="321"/>
                    </a:cubicBezTo>
                    <a:cubicBezTo>
                      <a:pt x="98" y="528"/>
                      <a:pt x="0" y="784"/>
                      <a:pt x="0" y="1080"/>
                    </a:cubicBezTo>
                    <a:cubicBezTo>
                      <a:pt x="0" y="1377"/>
                      <a:pt x="98" y="1632"/>
                      <a:pt x="293" y="1840"/>
                    </a:cubicBezTo>
                    <a:cubicBezTo>
                      <a:pt x="494" y="2058"/>
                      <a:pt x="743" y="2164"/>
                      <a:pt x="1039" y="2164"/>
                    </a:cubicBezTo>
                    <a:cubicBezTo>
                      <a:pt x="1332" y="2164"/>
                      <a:pt x="1577" y="2055"/>
                      <a:pt x="1779" y="1837"/>
                    </a:cubicBezTo>
                    <a:cubicBezTo>
                      <a:pt x="1972" y="1629"/>
                      <a:pt x="2071" y="1374"/>
                      <a:pt x="2071" y="1077"/>
                    </a:cubicBezTo>
                    <a:cubicBezTo>
                      <a:pt x="2071" y="781"/>
                      <a:pt x="1972" y="528"/>
                      <a:pt x="1774" y="321"/>
                    </a:cubicBezTo>
                    <a:cubicBezTo>
                      <a:pt x="1577" y="107"/>
                      <a:pt x="1332" y="0"/>
                      <a:pt x="1039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967;p45"/>
              <p:cNvSpPr/>
              <p:nvPr/>
            </p:nvSpPr>
            <p:spPr>
              <a:xfrm>
                <a:off x="1169600" y="2195617"/>
                <a:ext cx="17200" cy="27318"/>
              </a:xfrm>
              <a:custGeom>
                <a:avLst/>
                <a:gdLst/>
                <a:ahLst/>
                <a:cxnLst/>
                <a:rect l="l" t="t" r="r" b="b"/>
                <a:pathLst>
                  <a:path w="1309" h="2079" extrusionOk="0">
                    <a:moveTo>
                      <a:pt x="464" y="0"/>
                    </a:moveTo>
                    <a:cubicBezTo>
                      <a:pt x="475" y="0"/>
                      <a:pt x="403" y="14"/>
                      <a:pt x="250" y="41"/>
                    </a:cubicBezTo>
                    <a:cubicBezTo>
                      <a:pt x="154" y="55"/>
                      <a:pt x="79" y="61"/>
                      <a:pt x="28" y="69"/>
                    </a:cubicBezTo>
                    <a:cubicBezTo>
                      <a:pt x="8" y="75"/>
                      <a:pt x="0" y="86"/>
                      <a:pt x="0" y="102"/>
                    </a:cubicBezTo>
                    <a:cubicBezTo>
                      <a:pt x="0" y="110"/>
                      <a:pt x="0" y="120"/>
                      <a:pt x="5" y="130"/>
                    </a:cubicBezTo>
                    <a:cubicBezTo>
                      <a:pt x="69" y="344"/>
                      <a:pt x="103" y="627"/>
                      <a:pt x="103" y="978"/>
                    </a:cubicBezTo>
                    <a:cubicBezTo>
                      <a:pt x="103" y="1094"/>
                      <a:pt x="99" y="1267"/>
                      <a:pt x="96" y="1500"/>
                    </a:cubicBezTo>
                    <a:cubicBezTo>
                      <a:pt x="93" y="1731"/>
                      <a:pt x="93" y="1905"/>
                      <a:pt x="93" y="2020"/>
                    </a:cubicBezTo>
                    <a:cubicBezTo>
                      <a:pt x="93" y="2058"/>
                      <a:pt x="107" y="2075"/>
                      <a:pt x="140" y="2075"/>
                    </a:cubicBezTo>
                    <a:cubicBezTo>
                      <a:pt x="184" y="2075"/>
                      <a:pt x="253" y="2075"/>
                      <a:pt x="341" y="2079"/>
                    </a:cubicBezTo>
                    <a:lnTo>
                      <a:pt x="543" y="2079"/>
                    </a:lnTo>
                    <a:cubicBezTo>
                      <a:pt x="573" y="2079"/>
                      <a:pt x="590" y="2061"/>
                      <a:pt x="590" y="2020"/>
                    </a:cubicBezTo>
                    <a:cubicBezTo>
                      <a:pt x="590" y="1942"/>
                      <a:pt x="587" y="1819"/>
                      <a:pt x="580" y="1660"/>
                    </a:cubicBezTo>
                    <a:cubicBezTo>
                      <a:pt x="577" y="1496"/>
                      <a:pt x="573" y="1377"/>
                      <a:pt x="573" y="1295"/>
                    </a:cubicBezTo>
                    <a:lnTo>
                      <a:pt x="573" y="1060"/>
                    </a:lnTo>
                    <a:cubicBezTo>
                      <a:pt x="573" y="866"/>
                      <a:pt x="587" y="740"/>
                      <a:pt x="618" y="679"/>
                    </a:cubicBezTo>
                    <a:cubicBezTo>
                      <a:pt x="665" y="577"/>
                      <a:pt x="781" y="528"/>
                      <a:pt x="961" y="528"/>
                    </a:cubicBezTo>
                    <a:cubicBezTo>
                      <a:pt x="992" y="528"/>
                      <a:pt x="1036" y="528"/>
                      <a:pt x="1098" y="536"/>
                    </a:cubicBezTo>
                    <a:cubicBezTo>
                      <a:pt x="1159" y="542"/>
                      <a:pt x="1203" y="546"/>
                      <a:pt x="1234" y="546"/>
                    </a:cubicBezTo>
                    <a:cubicBezTo>
                      <a:pt x="1258" y="546"/>
                      <a:pt x="1272" y="528"/>
                      <a:pt x="1275" y="498"/>
                    </a:cubicBezTo>
                    <a:cubicBezTo>
                      <a:pt x="1299" y="368"/>
                      <a:pt x="1309" y="225"/>
                      <a:pt x="1309" y="69"/>
                    </a:cubicBezTo>
                    <a:cubicBezTo>
                      <a:pt x="1309" y="41"/>
                      <a:pt x="1255" y="25"/>
                      <a:pt x="1142" y="25"/>
                    </a:cubicBezTo>
                    <a:cubicBezTo>
                      <a:pt x="1054" y="25"/>
                      <a:pt x="986" y="35"/>
                      <a:pt x="928" y="52"/>
                    </a:cubicBezTo>
                    <a:cubicBezTo>
                      <a:pt x="863" y="69"/>
                      <a:pt x="794" y="99"/>
                      <a:pt x="733" y="137"/>
                    </a:cubicBezTo>
                    <a:cubicBezTo>
                      <a:pt x="672" y="174"/>
                      <a:pt x="614" y="209"/>
                      <a:pt x="556" y="245"/>
                    </a:cubicBezTo>
                    <a:cubicBezTo>
                      <a:pt x="552" y="250"/>
                      <a:pt x="549" y="253"/>
                      <a:pt x="546" y="253"/>
                    </a:cubicBezTo>
                    <a:cubicBezTo>
                      <a:pt x="529" y="253"/>
                      <a:pt x="516" y="209"/>
                      <a:pt x="508" y="127"/>
                    </a:cubicBezTo>
                    <a:cubicBezTo>
                      <a:pt x="502" y="41"/>
                      <a:pt x="485" y="0"/>
                      <a:pt x="464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968;p45"/>
              <p:cNvSpPr/>
              <p:nvPr/>
            </p:nvSpPr>
            <p:spPr>
              <a:xfrm>
                <a:off x="1188088" y="2194763"/>
                <a:ext cx="25570" cy="28855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2196" extrusionOk="0">
                    <a:moveTo>
                      <a:pt x="982" y="413"/>
                    </a:moveTo>
                    <a:cubicBezTo>
                      <a:pt x="1098" y="413"/>
                      <a:pt x="1203" y="458"/>
                      <a:pt x="1296" y="549"/>
                    </a:cubicBezTo>
                    <a:cubicBezTo>
                      <a:pt x="1391" y="642"/>
                      <a:pt x="1439" y="744"/>
                      <a:pt x="1439" y="862"/>
                    </a:cubicBezTo>
                    <a:cubicBezTo>
                      <a:pt x="1439" y="879"/>
                      <a:pt x="1394" y="893"/>
                      <a:pt x="1312" y="907"/>
                    </a:cubicBezTo>
                    <a:cubicBezTo>
                      <a:pt x="1019" y="948"/>
                      <a:pt x="767" y="969"/>
                      <a:pt x="556" y="969"/>
                    </a:cubicBezTo>
                    <a:cubicBezTo>
                      <a:pt x="505" y="969"/>
                      <a:pt x="481" y="955"/>
                      <a:pt x="481" y="924"/>
                    </a:cubicBezTo>
                    <a:cubicBezTo>
                      <a:pt x="481" y="794"/>
                      <a:pt x="532" y="675"/>
                      <a:pt x="631" y="570"/>
                    </a:cubicBezTo>
                    <a:cubicBezTo>
                      <a:pt x="733" y="464"/>
                      <a:pt x="853" y="413"/>
                      <a:pt x="982" y="413"/>
                    </a:cubicBezTo>
                    <a:close/>
                    <a:moveTo>
                      <a:pt x="1013" y="1"/>
                    </a:moveTo>
                    <a:cubicBezTo>
                      <a:pt x="723" y="1"/>
                      <a:pt x="481" y="117"/>
                      <a:pt x="283" y="342"/>
                    </a:cubicBezTo>
                    <a:cubicBezTo>
                      <a:pt x="96" y="560"/>
                      <a:pt x="1" y="815"/>
                      <a:pt x="1" y="1108"/>
                    </a:cubicBezTo>
                    <a:cubicBezTo>
                      <a:pt x="1" y="1439"/>
                      <a:pt x="100" y="1700"/>
                      <a:pt x="297" y="1898"/>
                    </a:cubicBezTo>
                    <a:cubicBezTo>
                      <a:pt x="491" y="2096"/>
                      <a:pt x="757" y="2195"/>
                      <a:pt x="1087" y="2195"/>
                    </a:cubicBezTo>
                    <a:cubicBezTo>
                      <a:pt x="1414" y="2195"/>
                      <a:pt x="1684" y="2082"/>
                      <a:pt x="1892" y="1861"/>
                    </a:cubicBezTo>
                    <a:cubicBezTo>
                      <a:pt x="1915" y="1837"/>
                      <a:pt x="1925" y="1820"/>
                      <a:pt x="1925" y="1810"/>
                    </a:cubicBezTo>
                    <a:cubicBezTo>
                      <a:pt x="1925" y="1803"/>
                      <a:pt x="1902" y="1752"/>
                      <a:pt x="1851" y="1656"/>
                    </a:cubicBezTo>
                    <a:cubicBezTo>
                      <a:pt x="1803" y="1561"/>
                      <a:pt x="1776" y="1510"/>
                      <a:pt x="1772" y="1507"/>
                    </a:cubicBezTo>
                    <a:cubicBezTo>
                      <a:pt x="1769" y="1507"/>
                      <a:pt x="1758" y="1503"/>
                      <a:pt x="1749" y="1503"/>
                    </a:cubicBezTo>
                    <a:cubicBezTo>
                      <a:pt x="1725" y="1524"/>
                      <a:pt x="1704" y="1541"/>
                      <a:pt x="1680" y="1557"/>
                    </a:cubicBezTo>
                    <a:cubicBezTo>
                      <a:pt x="1493" y="1704"/>
                      <a:pt x="1285" y="1776"/>
                      <a:pt x="1060" y="1776"/>
                    </a:cubicBezTo>
                    <a:cubicBezTo>
                      <a:pt x="931" y="1776"/>
                      <a:pt x="808" y="1735"/>
                      <a:pt x="692" y="1650"/>
                    </a:cubicBezTo>
                    <a:cubicBezTo>
                      <a:pt x="573" y="1565"/>
                      <a:pt x="505" y="1455"/>
                      <a:pt x="488" y="1329"/>
                    </a:cubicBezTo>
                    <a:cubicBezTo>
                      <a:pt x="1305" y="1268"/>
                      <a:pt x="1749" y="1227"/>
                      <a:pt x="1810" y="1203"/>
                    </a:cubicBezTo>
                    <a:cubicBezTo>
                      <a:pt x="1898" y="1169"/>
                      <a:pt x="1946" y="1098"/>
                      <a:pt x="1946" y="992"/>
                    </a:cubicBezTo>
                    <a:cubicBezTo>
                      <a:pt x="1946" y="719"/>
                      <a:pt x="1857" y="488"/>
                      <a:pt x="1684" y="297"/>
                    </a:cubicBezTo>
                    <a:cubicBezTo>
                      <a:pt x="1503" y="100"/>
                      <a:pt x="1278" y="1"/>
                      <a:pt x="1013" y="1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45"/>
              <p:cNvSpPr/>
              <p:nvPr/>
            </p:nvSpPr>
            <p:spPr>
              <a:xfrm>
                <a:off x="1215984" y="2195170"/>
                <a:ext cx="14743" cy="28080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2137" extrusionOk="0">
                    <a:moveTo>
                      <a:pt x="791" y="1"/>
                    </a:moveTo>
                    <a:cubicBezTo>
                      <a:pt x="569" y="1"/>
                      <a:pt x="385" y="55"/>
                      <a:pt x="242" y="161"/>
                    </a:cubicBezTo>
                    <a:cubicBezTo>
                      <a:pt x="79" y="279"/>
                      <a:pt x="0" y="447"/>
                      <a:pt x="0" y="661"/>
                    </a:cubicBezTo>
                    <a:cubicBezTo>
                      <a:pt x="0" y="825"/>
                      <a:pt x="58" y="958"/>
                      <a:pt x="178" y="1060"/>
                    </a:cubicBezTo>
                    <a:cubicBezTo>
                      <a:pt x="204" y="1084"/>
                      <a:pt x="317" y="1149"/>
                      <a:pt x="508" y="1254"/>
                    </a:cubicBezTo>
                    <a:cubicBezTo>
                      <a:pt x="627" y="1319"/>
                      <a:pt x="685" y="1391"/>
                      <a:pt x="685" y="1469"/>
                    </a:cubicBezTo>
                    <a:cubicBezTo>
                      <a:pt x="685" y="1633"/>
                      <a:pt x="549" y="1718"/>
                      <a:pt x="283" y="1718"/>
                    </a:cubicBezTo>
                    <a:cubicBezTo>
                      <a:pt x="283" y="1718"/>
                      <a:pt x="263" y="1714"/>
                      <a:pt x="218" y="1710"/>
                    </a:cubicBezTo>
                    <a:cubicBezTo>
                      <a:pt x="201" y="1707"/>
                      <a:pt x="186" y="1705"/>
                      <a:pt x="172" y="1705"/>
                    </a:cubicBezTo>
                    <a:cubicBezTo>
                      <a:pt x="159" y="1705"/>
                      <a:pt x="147" y="1707"/>
                      <a:pt x="137" y="1710"/>
                    </a:cubicBezTo>
                    <a:cubicBezTo>
                      <a:pt x="113" y="1714"/>
                      <a:pt x="99" y="1727"/>
                      <a:pt x="99" y="1745"/>
                    </a:cubicBezTo>
                    <a:cubicBezTo>
                      <a:pt x="99" y="1776"/>
                      <a:pt x="102" y="1823"/>
                      <a:pt x="113" y="1884"/>
                    </a:cubicBezTo>
                    <a:cubicBezTo>
                      <a:pt x="119" y="1946"/>
                      <a:pt x="123" y="1993"/>
                      <a:pt x="123" y="2024"/>
                    </a:cubicBezTo>
                    <a:cubicBezTo>
                      <a:pt x="123" y="2086"/>
                      <a:pt x="137" y="2119"/>
                      <a:pt x="160" y="2130"/>
                    </a:cubicBezTo>
                    <a:cubicBezTo>
                      <a:pt x="170" y="2133"/>
                      <a:pt x="218" y="2136"/>
                      <a:pt x="303" y="2136"/>
                    </a:cubicBezTo>
                    <a:cubicBezTo>
                      <a:pt x="525" y="2136"/>
                      <a:pt x="712" y="2078"/>
                      <a:pt x="865" y="1963"/>
                    </a:cubicBezTo>
                    <a:cubicBezTo>
                      <a:pt x="1036" y="1833"/>
                      <a:pt x="1121" y="1663"/>
                      <a:pt x="1121" y="1452"/>
                    </a:cubicBezTo>
                    <a:cubicBezTo>
                      <a:pt x="1121" y="1278"/>
                      <a:pt x="1063" y="1135"/>
                      <a:pt x="944" y="1023"/>
                    </a:cubicBezTo>
                    <a:cubicBezTo>
                      <a:pt x="899" y="982"/>
                      <a:pt x="791" y="913"/>
                      <a:pt x="620" y="818"/>
                    </a:cubicBezTo>
                    <a:cubicBezTo>
                      <a:pt x="505" y="750"/>
                      <a:pt x="446" y="688"/>
                      <a:pt x="446" y="624"/>
                    </a:cubicBezTo>
                    <a:cubicBezTo>
                      <a:pt x="446" y="532"/>
                      <a:pt x="505" y="474"/>
                      <a:pt x="613" y="443"/>
                    </a:cubicBezTo>
                    <a:cubicBezTo>
                      <a:pt x="706" y="433"/>
                      <a:pt x="797" y="419"/>
                      <a:pt x="886" y="406"/>
                    </a:cubicBezTo>
                    <a:cubicBezTo>
                      <a:pt x="913" y="402"/>
                      <a:pt x="926" y="392"/>
                      <a:pt x="926" y="378"/>
                    </a:cubicBezTo>
                    <a:cubicBezTo>
                      <a:pt x="926" y="358"/>
                      <a:pt x="917" y="300"/>
                      <a:pt x="890" y="202"/>
                    </a:cubicBezTo>
                    <a:cubicBezTo>
                      <a:pt x="862" y="106"/>
                      <a:pt x="845" y="48"/>
                      <a:pt x="835" y="28"/>
                    </a:cubicBezTo>
                    <a:cubicBezTo>
                      <a:pt x="824" y="10"/>
                      <a:pt x="811" y="1"/>
                      <a:pt x="791" y="1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45"/>
              <p:cNvSpPr/>
              <p:nvPr/>
            </p:nvSpPr>
            <p:spPr>
              <a:xfrm>
                <a:off x="1248203" y="2182990"/>
                <a:ext cx="25400" cy="39946"/>
              </a:xfrm>
              <a:custGeom>
                <a:avLst/>
                <a:gdLst/>
                <a:ahLst/>
                <a:cxnLst/>
                <a:rect l="l" t="t" r="r" b="b"/>
                <a:pathLst>
                  <a:path w="1933" h="3040" extrusionOk="0">
                    <a:moveTo>
                      <a:pt x="532" y="0"/>
                    </a:moveTo>
                    <a:cubicBezTo>
                      <a:pt x="505" y="0"/>
                      <a:pt x="461" y="5"/>
                      <a:pt x="403" y="14"/>
                    </a:cubicBezTo>
                    <a:cubicBezTo>
                      <a:pt x="342" y="25"/>
                      <a:pt x="298" y="32"/>
                      <a:pt x="267" y="32"/>
                    </a:cubicBezTo>
                    <a:cubicBezTo>
                      <a:pt x="130" y="32"/>
                      <a:pt x="52" y="35"/>
                      <a:pt x="25" y="45"/>
                    </a:cubicBezTo>
                    <a:cubicBezTo>
                      <a:pt x="7" y="49"/>
                      <a:pt x="1" y="66"/>
                      <a:pt x="1" y="90"/>
                    </a:cubicBezTo>
                    <a:cubicBezTo>
                      <a:pt x="1" y="96"/>
                      <a:pt x="1" y="107"/>
                      <a:pt x="4" y="123"/>
                    </a:cubicBezTo>
                    <a:cubicBezTo>
                      <a:pt x="25" y="454"/>
                      <a:pt x="39" y="706"/>
                      <a:pt x="42" y="876"/>
                    </a:cubicBezTo>
                    <a:cubicBezTo>
                      <a:pt x="59" y="1421"/>
                      <a:pt x="69" y="1779"/>
                      <a:pt x="69" y="1946"/>
                    </a:cubicBezTo>
                    <a:lnTo>
                      <a:pt x="69" y="2978"/>
                    </a:lnTo>
                    <a:cubicBezTo>
                      <a:pt x="69" y="3016"/>
                      <a:pt x="86" y="3036"/>
                      <a:pt x="117" y="3036"/>
                    </a:cubicBezTo>
                    <a:cubicBezTo>
                      <a:pt x="161" y="3036"/>
                      <a:pt x="229" y="3036"/>
                      <a:pt x="318" y="3040"/>
                    </a:cubicBezTo>
                    <a:lnTo>
                      <a:pt x="515" y="3040"/>
                    </a:lnTo>
                    <a:cubicBezTo>
                      <a:pt x="546" y="3040"/>
                      <a:pt x="559" y="3019"/>
                      <a:pt x="559" y="2978"/>
                    </a:cubicBezTo>
                    <a:lnTo>
                      <a:pt x="559" y="1711"/>
                    </a:lnTo>
                    <a:cubicBezTo>
                      <a:pt x="559" y="1640"/>
                      <a:pt x="628" y="1565"/>
                      <a:pt x="764" y="1480"/>
                    </a:cubicBezTo>
                    <a:cubicBezTo>
                      <a:pt x="890" y="1401"/>
                      <a:pt x="993" y="1363"/>
                      <a:pt x="1070" y="1363"/>
                    </a:cubicBezTo>
                    <a:cubicBezTo>
                      <a:pt x="1312" y="1363"/>
                      <a:pt x="1435" y="1489"/>
                      <a:pt x="1435" y="1745"/>
                    </a:cubicBezTo>
                    <a:cubicBezTo>
                      <a:pt x="1435" y="1813"/>
                      <a:pt x="1435" y="1912"/>
                      <a:pt x="1442" y="2044"/>
                    </a:cubicBezTo>
                    <a:cubicBezTo>
                      <a:pt x="1446" y="2178"/>
                      <a:pt x="1449" y="2280"/>
                      <a:pt x="1449" y="2345"/>
                    </a:cubicBezTo>
                    <a:cubicBezTo>
                      <a:pt x="1449" y="2412"/>
                      <a:pt x="1446" y="2519"/>
                      <a:pt x="1442" y="2654"/>
                    </a:cubicBezTo>
                    <a:cubicBezTo>
                      <a:pt x="1435" y="2794"/>
                      <a:pt x="1435" y="2896"/>
                      <a:pt x="1435" y="2964"/>
                    </a:cubicBezTo>
                    <a:cubicBezTo>
                      <a:pt x="1435" y="3013"/>
                      <a:pt x="1452" y="3036"/>
                      <a:pt x="1486" y="3036"/>
                    </a:cubicBezTo>
                    <a:cubicBezTo>
                      <a:pt x="1531" y="3036"/>
                      <a:pt x="1598" y="3036"/>
                      <a:pt x="1688" y="3040"/>
                    </a:cubicBezTo>
                    <a:lnTo>
                      <a:pt x="1888" y="3040"/>
                    </a:lnTo>
                    <a:cubicBezTo>
                      <a:pt x="1919" y="3040"/>
                      <a:pt x="1933" y="3013"/>
                      <a:pt x="1933" y="2961"/>
                    </a:cubicBezTo>
                    <a:cubicBezTo>
                      <a:pt x="1933" y="2873"/>
                      <a:pt x="1933" y="2736"/>
                      <a:pt x="1929" y="2555"/>
                    </a:cubicBezTo>
                    <a:cubicBezTo>
                      <a:pt x="1926" y="2376"/>
                      <a:pt x="1926" y="2239"/>
                      <a:pt x="1926" y="2147"/>
                    </a:cubicBezTo>
                    <a:cubicBezTo>
                      <a:pt x="1926" y="2103"/>
                      <a:pt x="1926" y="2035"/>
                      <a:pt x="1929" y="1942"/>
                    </a:cubicBezTo>
                    <a:cubicBezTo>
                      <a:pt x="1929" y="1851"/>
                      <a:pt x="1933" y="1783"/>
                      <a:pt x="1933" y="1738"/>
                    </a:cubicBezTo>
                    <a:cubicBezTo>
                      <a:pt x="1933" y="1486"/>
                      <a:pt x="1895" y="1302"/>
                      <a:pt x="1823" y="1183"/>
                    </a:cubicBezTo>
                    <a:cubicBezTo>
                      <a:pt x="1721" y="1027"/>
                      <a:pt x="1537" y="945"/>
                      <a:pt x="1268" y="945"/>
                    </a:cubicBezTo>
                    <a:cubicBezTo>
                      <a:pt x="1115" y="945"/>
                      <a:pt x="968" y="989"/>
                      <a:pt x="829" y="1074"/>
                    </a:cubicBezTo>
                    <a:cubicBezTo>
                      <a:pt x="713" y="1162"/>
                      <a:pt x="617" y="1238"/>
                      <a:pt x="546" y="1299"/>
                    </a:cubicBezTo>
                    <a:cubicBezTo>
                      <a:pt x="532" y="1296"/>
                      <a:pt x="529" y="1278"/>
                      <a:pt x="529" y="1247"/>
                    </a:cubicBezTo>
                    <a:cubicBezTo>
                      <a:pt x="529" y="1112"/>
                      <a:pt x="532" y="910"/>
                      <a:pt x="543" y="645"/>
                    </a:cubicBezTo>
                    <a:cubicBezTo>
                      <a:pt x="556" y="376"/>
                      <a:pt x="559" y="175"/>
                      <a:pt x="559" y="41"/>
                    </a:cubicBezTo>
                    <a:cubicBezTo>
                      <a:pt x="559" y="14"/>
                      <a:pt x="550" y="0"/>
                      <a:pt x="532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45"/>
              <p:cNvSpPr/>
              <p:nvPr/>
            </p:nvSpPr>
            <p:spPr>
              <a:xfrm>
                <a:off x="1277216" y="2194763"/>
                <a:ext cx="25531" cy="28855"/>
              </a:xfrm>
              <a:custGeom>
                <a:avLst/>
                <a:gdLst/>
                <a:ahLst/>
                <a:cxnLst/>
                <a:rect l="l" t="t" r="r" b="b"/>
                <a:pathLst>
                  <a:path w="1943" h="2196" extrusionOk="0">
                    <a:moveTo>
                      <a:pt x="982" y="413"/>
                    </a:moveTo>
                    <a:cubicBezTo>
                      <a:pt x="1098" y="413"/>
                      <a:pt x="1203" y="458"/>
                      <a:pt x="1295" y="549"/>
                    </a:cubicBezTo>
                    <a:cubicBezTo>
                      <a:pt x="1390" y="642"/>
                      <a:pt x="1435" y="744"/>
                      <a:pt x="1435" y="862"/>
                    </a:cubicBezTo>
                    <a:cubicBezTo>
                      <a:pt x="1435" y="879"/>
                      <a:pt x="1394" y="893"/>
                      <a:pt x="1312" y="907"/>
                    </a:cubicBezTo>
                    <a:cubicBezTo>
                      <a:pt x="1019" y="948"/>
                      <a:pt x="767" y="969"/>
                      <a:pt x="556" y="969"/>
                    </a:cubicBezTo>
                    <a:cubicBezTo>
                      <a:pt x="505" y="969"/>
                      <a:pt x="481" y="955"/>
                      <a:pt x="481" y="924"/>
                    </a:cubicBezTo>
                    <a:cubicBezTo>
                      <a:pt x="481" y="794"/>
                      <a:pt x="529" y="675"/>
                      <a:pt x="631" y="570"/>
                    </a:cubicBezTo>
                    <a:cubicBezTo>
                      <a:pt x="733" y="464"/>
                      <a:pt x="849" y="413"/>
                      <a:pt x="982" y="413"/>
                    </a:cubicBezTo>
                    <a:close/>
                    <a:moveTo>
                      <a:pt x="1013" y="1"/>
                    </a:moveTo>
                    <a:cubicBezTo>
                      <a:pt x="722" y="1"/>
                      <a:pt x="481" y="117"/>
                      <a:pt x="283" y="342"/>
                    </a:cubicBezTo>
                    <a:cubicBezTo>
                      <a:pt x="96" y="560"/>
                      <a:pt x="0" y="815"/>
                      <a:pt x="0" y="1108"/>
                    </a:cubicBezTo>
                    <a:cubicBezTo>
                      <a:pt x="0" y="1439"/>
                      <a:pt x="99" y="1700"/>
                      <a:pt x="297" y="1898"/>
                    </a:cubicBezTo>
                    <a:cubicBezTo>
                      <a:pt x="491" y="2096"/>
                      <a:pt x="757" y="2195"/>
                      <a:pt x="1087" y="2195"/>
                    </a:cubicBezTo>
                    <a:cubicBezTo>
                      <a:pt x="1414" y="2195"/>
                      <a:pt x="1680" y="2082"/>
                      <a:pt x="1892" y="1861"/>
                    </a:cubicBezTo>
                    <a:cubicBezTo>
                      <a:pt x="1915" y="1837"/>
                      <a:pt x="1925" y="1820"/>
                      <a:pt x="1925" y="1810"/>
                    </a:cubicBezTo>
                    <a:cubicBezTo>
                      <a:pt x="1925" y="1803"/>
                      <a:pt x="1901" y="1752"/>
                      <a:pt x="1851" y="1656"/>
                    </a:cubicBezTo>
                    <a:cubicBezTo>
                      <a:pt x="1799" y="1561"/>
                      <a:pt x="1772" y="1510"/>
                      <a:pt x="1769" y="1507"/>
                    </a:cubicBezTo>
                    <a:cubicBezTo>
                      <a:pt x="1765" y="1507"/>
                      <a:pt x="1758" y="1503"/>
                      <a:pt x="1748" y="1503"/>
                    </a:cubicBezTo>
                    <a:cubicBezTo>
                      <a:pt x="1724" y="1524"/>
                      <a:pt x="1700" y="1541"/>
                      <a:pt x="1680" y="1557"/>
                    </a:cubicBezTo>
                    <a:cubicBezTo>
                      <a:pt x="1493" y="1704"/>
                      <a:pt x="1285" y="1776"/>
                      <a:pt x="1060" y="1776"/>
                    </a:cubicBezTo>
                    <a:cubicBezTo>
                      <a:pt x="931" y="1776"/>
                      <a:pt x="808" y="1735"/>
                      <a:pt x="692" y="1650"/>
                    </a:cubicBezTo>
                    <a:cubicBezTo>
                      <a:pt x="573" y="1565"/>
                      <a:pt x="505" y="1455"/>
                      <a:pt x="484" y="1329"/>
                    </a:cubicBezTo>
                    <a:cubicBezTo>
                      <a:pt x="1305" y="1268"/>
                      <a:pt x="1744" y="1227"/>
                      <a:pt x="1806" y="1203"/>
                    </a:cubicBezTo>
                    <a:cubicBezTo>
                      <a:pt x="1898" y="1169"/>
                      <a:pt x="1942" y="1098"/>
                      <a:pt x="1942" y="992"/>
                    </a:cubicBezTo>
                    <a:cubicBezTo>
                      <a:pt x="1942" y="719"/>
                      <a:pt x="1857" y="488"/>
                      <a:pt x="1680" y="297"/>
                    </a:cubicBezTo>
                    <a:cubicBezTo>
                      <a:pt x="1503" y="100"/>
                      <a:pt x="1278" y="1"/>
                      <a:pt x="1013" y="1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45"/>
              <p:cNvSpPr/>
              <p:nvPr/>
            </p:nvSpPr>
            <p:spPr>
              <a:xfrm>
                <a:off x="1305559" y="2195617"/>
                <a:ext cx="17200" cy="27318"/>
              </a:xfrm>
              <a:custGeom>
                <a:avLst/>
                <a:gdLst/>
                <a:ahLst/>
                <a:cxnLst/>
                <a:rect l="l" t="t" r="r" b="b"/>
                <a:pathLst>
                  <a:path w="1309" h="2079" extrusionOk="0">
                    <a:moveTo>
                      <a:pt x="463" y="0"/>
                    </a:moveTo>
                    <a:cubicBezTo>
                      <a:pt x="474" y="0"/>
                      <a:pt x="402" y="14"/>
                      <a:pt x="249" y="41"/>
                    </a:cubicBezTo>
                    <a:cubicBezTo>
                      <a:pt x="153" y="55"/>
                      <a:pt x="78" y="61"/>
                      <a:pt x="27" y="69"/>
                    </a:cubicBezTo>
                    <a:cubicBezTo>
                      <a:pt x="7" y="75"/>
                      <a:pt x="0" y="86"/>
                      <a:pt x="0" y="102"/>
                    </a:cubicBezTo>
                    <a:cubicBezTo>
                      <a:pt x="0" y="110"/>
                      <a:pt x="0" y="120"/>
                      <a:pt x="4" y="130"/>
                    </a:cubicBezTo>
                    <a:cubicBezTo>
                      <a:pt x="68" y="344"/>
                      <a:pt x="102" y="627"/>
                      <a:pt x="102" y="978"/>
                    </a:cubicBezTo>
                    <a:cubicBezTo>
                      <a:pt x="102" y="1094"/>
                      <a:pt x="98" y="1267"/>
                      <a:pt x="95" y="1500"/>
                    </a:cubicBezTo>
                    <a:cubicBezTo>
                      <a:pt x="92" y="1731"/>
                      <a:pt x="92" y="1905"/>
                      <a:pt x="92" y="2020"/>
                    </a:cubicBezTo>
                    <a:cubicBezTo>
                      <a:pt x="92" y="2058"/>
                      <a:pt x="106" y="2075"/>
                      <a:pt x="139" y="2075"/>
                    </a:cubicBezTo>
                    <a:cubicBezTo>
                      <a:pt x="184" y="2075"/>
                      <a:pt x="252" y="2075"/>
                      <a:pt x="340" y="2079"/>
                    </a:cubicBezTo>
                    <a:lnTo>
                      <a:pt x="542" y="2079"/>
                    </a:lnTo>
                    <a:cubicBezTo>
                      <a:pt x="573" y="2079"/>
                      <a:pt x="589" y="2061"/>
                      <a:pt x="589" y="2020"/>
                    </a:cubicBezTo>
                    <a:cubicBezTo>
                      <a:pt x="589" y="1942"/>
                      <a:pt x="586" y="1819"/>
                      <a:pt x="579" y="1660"/>
                    </a:cubicBezTo>
                    <a:cubicBezTo>
                      <a:pt x="576" y="1496"/>
                      <a:pt x="573" y="1377"/>
                      <a:pt x="573" y="1295"/>
                    </a:cubicBezTo>
                    <a:lnTo>
                      <a:pt x="573" y="1060"/>
                    </a:lnTo>
                    <a:cubicBezTo>
                      <a:pt x="573" y="866"/>
                      <a:pt x="586" y="740"/>
                      <a:pt x="617" y="679"/>
                    </a:cubicBezTo>
                    <a:cubicBezTo>
                      <a:pt x="664" y="577"/>
                      <a:pt x="780" y="528"/>
                      <a:pt x="961" y="528"/>
                    </a:cubicBezTo>
                    <a:cubicBezTo>
                      <a:pt x="991" y="528"/>
                      <a:pt x="1035" y="528"/>
                      <a:pt x="1097" y="536"/>
                    </a:cubicBezTo>
                    <a:cubicBezTo>
                      <a:pt x="1158" y="542"/>
                      <a:pt x="1202" y="546"/>
                      <a:pt x="1233" y="546"/>
                    </a:cubicBezTo>
                    <a:cubicBezTo>
                      <a:pt x="1257" y="546"/>
                      <a:pt x="1271" y="528"/>
                      <a:pt x="1274" y="498"/>
                    </a:cubicBezTo>
                    <a:cubicBezTo>
                      <a:pt x="1298" y="368"/>
                      <a:pt x="1308" y="225"/>
                      <a:pt x="1308" y="69"/>
                    </a:cubicBezTo>
                    <a:cubicBezTo>
                      <a:pt x="1308" y="41"/>
                      <a:pt x="1254" y="25"/>
                      <a:pt x="1141" y="25"/>
                    </a:cubicBezTo>
                    <a:cubicBezTo>
                      <a:pt x="1053" y="25"/>
                      <a:pt x="985" y="35"/>
                      <a:pt x="927" y="52"/>
                    </a:cubicBezTo>
                    <a:cubicBezTo>
                      <a:pt x="862" y="69"/>
                      <a:pt x="793" y="99"/>
                      <a:pt x="732" y="137"/>
                    </a:cubicBezTo>
                    <a:cubicBezTo>
                      <a:pt x="671" y="174"/>
                      <a:pt x="613" y="209"/>
                      <a:pt x="555" y="245"/>
                    </a:cubicBezTo>
                    <a:cubicBezTo>
                      <a:pt x="552" y="250"/>
                      <a:pt x="548" y="253"/>
                      <a:pt x="545" y="253"/>
                    </a:cubicBezTo>
                    <a:cubicBezTo>
                      <a:pt x="528" y="253"/>
                      <a:pt x="515" y="209"/>
                      <a:pt x="507" y="127"/>
                    </a:cubicBezTo>
                    <a:cubicBezTo>
                      <a:pt x="501" y="41"/>
                      <a:pt x="483" y="0"/>
                      <a:pt x="463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45"/>
              <p:cNvSpPr/>
              <p:nvPr/>
            </p:nvSpPr>
            <p:spPr>
              <a:xfrm>
                <a:off x="1324034" y="2194763"/>
                <a:ext cx="25584" cy="28855"/>
              </a:xfrm>
              <a:custGeom>
                <a:avLst/>
                <a:gdLst/>
                <a:ahLst/>
                <a:cxnLst/>
                <a:rect l="l" t="t" r="r" b="b"/>
                <a:pathLst>
                  <a:path w="1947" h="2196" extrusionOk="0">
                    <a:moveTo>
                      <a:pt x="982" y="413"/>
                    </a:moveTo>
                    <a:cubicBezTo>
                      <a:pt x="1098" y="413"/>
                      <a:pt x="1203" y="458"/>
                      <a:pt x="1299" y="549"/>
                    </a:cubicBezTo>
                    <a:cubicBezTo>
                      <a:pt x="1390" y="642"/>
                      <a:pt x="1439" y="744"/>
                      <a:pt x="1439" y="862"/>
                    </a:cubicBezTo>
                    <a:cubicBezTo>
                      <a:pt x="1439" y="879"/>
                      <a:pt x="1395" y="893"/>
                      <a:pt x="1313" y="907"/>
                    </a:cubicBezTo>
                    <a:cubicBezTo>
                      <a:pt x="1019" y="948"/>
                      <a:pt x="767" y="969"/>
                      <a:pt x="557" y="969"/>
                    </a:cubicBezTo>
                    <a:cubicBezTo>
                      <a:pt x="505" y="969"/>
                      <a:pt x="481" y="955"/>
                      <a:pt x="481" y="924"/>
                    </a:cubicBezTo>
                    <a:cubicBezTo>
                      <a:pt x="481" y="794"/>
                      <a:pt x="532" y="675"/>
                      <a:pt x="631" y="570"/>
                    </a:cubicBezTo>
                    <a:cubicBezTo>
                      <a:pt x="733" y="464"/>
                      <a:pt x="852" y="413"/>
                      <a:pt x="982" y="413"/>
                    </a:cubicBezTo>
                    <a:close/>
                    <a:moveTo>
                      <a:pt x="1013" y="1"/>
                    </a:moveTo>
                    <a:cubicBezTo>
                      <a:pt x="723" y="1"/>
                      <a:pt x="481" y="117"/>
                      <a:pt x="283" y="342"/>
                    </a:cubicBezTo>
                    <a:cubicBezTo>
                      <a:pt x="96" y="560"/>
                      <a:pt x="1" y="815"/>
                      <a:pt x="1" y="1108"/>
                    </a:cubicBezTo>
                    <a:cubicBezTo>
                      <a:pt x="1" y="1439"/>
                      <a:pt x="99" y="1700"/>
                      <a:pt x="297" y="1898"/>
                    </a:cubicBezTo>
                    <a:cubicBezTo>
                      <a:pt x="491" y="2096"/>
                      <a:pt x="757" y="2195"/>
                      <a:pt x="1088" y="2195"/>
                    </a:cubicBezTo>
                    <a:cubicBezTo>
                      <a:pt x="1415" y="2195"/>
                      <a:pt x="1684" y="2082"/>
                      <a:pt x="1892" y="1861"/>
                    </a:cubicBezTo>
                    <a:cubicBezTo>
                      <a:pt x="1915" y="1837"/>
                      <a:pt x="1926" y="1820"/>
                      <a:pt x="1926" y="1810"/>
                    </a:cubicBezTo>
                    <a:cubicBezTo>
                      <a:pt x="1926" y="1803"/>
                      <a:pt x="1901" y="1752"/>
                      <a:pt x="1851" y="1656"/>
                    </a:cubicBezTo>
                    <a:cubicBezTo>
                      <a:pt x="1803" y="1561"/>
                      <a:pt x="1776" y="1510"/>
                      <a:pt x="1772" y="1507"/>
                    </a:cubicBezTo>
                    <a:cubicBezTo>
                      <a:pt x="1769" y="1507"/>
                      <a:pt x="1758" y="1503"/>
                      <a:pt x="1749" y="1503"/>
                    </a:cubicBezTo>
                    <a:cubicBezTo>
                      <a:pt x="1725" y="1524"/>
                      <a:pt x="1704" y="1541"/>
                      <a:pt x="1681" y="1557"/>
                    </a:cubicBezTo>
                    <a:cubicBezTo>
                      <a:pt x="1493" y="1704"/>
                      <a:pt x="1285" y="1776"/>
                      <a:pt x="1060" y="1776"/>
                    </a:cubicBezTo>
                    <a:cubicBezTo>
                      <a:pt x="931" y="1776"/>
                      <a:pt x="808" y="1735"/>
                      <a:pt x="692" y="1650"/>
                    </a:cubicBezTo>
                    <a:cubicBezTo>
                      <a:pt x="573" y="1565"/>
                      <a:pt x="505" y="1455"/>
                      <a:pt x="488" y="1329"/>
                    </a:cubicBezTo>
                    <a:cubicBezTo>
                      <a:pt x="1305" y="1268"/>
                      <a:pt x="1749" y="1227"/>
                      <a:pt x="1810" y="1203"/>
                    </a:cubicBezTo>
                    <a:cubicBezTo>
                      <a:pt x="1898" y="1169"/>
                      <a:pt x="1946" y="1098"/>
                      <a:pt x="1946" y="992"/>
                    </a:cubicBezTo>
                    <a:cubicBezTo>
                      <a:pt x="1946" y="719"/>
                      <a:pt x="1857" y="488"/>
                      <a:pt x="1684" y="297"/>
                    </a:cubicBezTo>
                    <a:cubicBezTo>
                      <a:pt x="1503" y="100"/>
                      <a:pt x="1278" y="1"/>
                      <a:pt x="1013" y="1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974;p45"/>
              <p:cNvSpPr/>
              <p:nvPr/>
            </p:nvSpPr>
            <p:spPr>
              <a:xfrm>
                <a:off x="1352561" y="2214197"/>
                <a:ext cx="8554" cy="9185"/>
              </a:xfrm>
              <a:custGeom>
                <a:avLst/>
                <a:gdLst/>
                <a:ahLst/>
                <a:cxnLst/>
                <a:rect l="l" t="t" r="r" b="b"/>
                <a:pathLst>
                  <a:path w="651" h="699" extrusionOk="0">
                    <a:moveTo>
                      <a:pt x="323" y="1"/>
                    </a:moveTo>
                    <a:cubicBezTo>
                      <a:pt x="232" y="1"/>
                      <a:pt x="153" y="34"/>
                      <a:pt x="92" y="103"/>
                    </a:cubicBezTo>
                    <a:cubicBezTo>
                      <a:pt x="31" y="171"/>
                      <a:pt x="0" y="252"/>
                      <a:pt x="0" y="348"/>
                    </a:cubicBezTo>
                    <a:cubicBezTo>
                      <a:pt x="0" y="440"/>
                      <a:pt x="31" y="521"/>
                      <a:pt x="89" y="589"/>
                    </a:cubicBezTo>
                    <a:cubicBezTo>
                      <a:pt x="153" y="665"/>
                      <a:pt x="232" y="699"/>
                      <a:pt x="323" y="699"/>
                    </a:cubicBezTo>
                    <a:cubicBezTo>
                      <a:pt x="416" y="699"/>
                      <a:pt x="494" y="665"/>
                      <a:pt x="555" y="593"/>
                    </a:cubicBezTo>
                    <a:cubicBezTo>
                      <a:pt x="620" y="521"/>
                      <a:pt x="650" y="440"/>
                      <a:pt x="650" y="348"/>
                    </a:cubicBezTo>
                    <a:cubicBezTo>
                      <a:pt x="650" y="252"/>
                      <a:pt x="620" y="171"/>
                      <a:pt x="559" y="103"/>
                    </a:cubicBezTo>
                    <a:cubicBezTo>
                      <a:pt x="494" y="34"/>
                      <a:pt x="416" y="1"/>
                      <a:pt x="323" y="1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975;p45"/>
              <p:cNvSpPr/>
              <p:nvPr/>
            </p:nvSpPr>
            <p:spPr>
              <a:xfrm>
                <a:off x="1364913" y="2214197"/>
                <a:ext cx="8554" cy="9185"/>
              </a:xfrm>
              <a:custGeom>
                <a:avLst/>
                <a:gdLst/>
                <a:ahLst/>
                <a:cxnLst/>
                <a:rect l="l" t="t" r="r" b="b"/>
                <a:pathLst>
                  <a:path w="651" h="699" extrusionOk="0">
                    <a:moveTo>
                      <a:pt x="323" y="1"/>
                    </a:moveTo>
                    <a:cubicBezTo>
                      <a:pt x="229" y="1"/>
                      <a:pt x="153" y="34"/>
                      <a:pt x="92" y="103"/>
                    </a:cubicBezTo>
                    <a:cubicBezTo>
                      <a:pt x="31" y="171"/>
                      <a:pt x="1" y="252"/>
                      <a:pt x="1" y="348"/>
                    </a:cubicBezTo>
                    <a:cubicBezTo>
                      <a:pt x="1" y="440"/>
                      <a:pt x="31" y="521"/>
                      <a:pt x="89" y="589"/>
                    </a:cubicBezTo>
                    <a:cubicBezTo>
                      <a:pt x="153" y="665"/>
                      <a:pt x="229" y="699"/>
                      <a:pt x="323" y="699"/>
                    </a:cubicBezTo>
                    <a:cubicBezTo>
                      <a:pt x="416" y="699"/>
                      <a:pt x="494" y="665"/>
                      <a:pt x="556" y="593"/>
                    </a:cubicBezTo>
                    <a:cubicBezTo>
                      <a:pt x="620" y="521"/>
                      <a:pt x="651" y="440"/>
                      <a:pt x="651" y="348"/>
                    </a:cubicBezTo>
                    <a:cubicBezTo>
                      <a:pt x="651" y="252"/>
                      <a:pt x="620" y="171"/>
                      <a:pt x="559" y="103"/>
                    </a:cubicBezTo>
                    <a:cubicBezTo>
                      <a:pt x="494" y="34"/>
                      <a:pt x="416" y="1"/>
                      <a:pt x="323" y="1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" name="Google Shape;976;p45"/>
              <p:cNvSpPr/>
              <p:nvPr/>
            </p:nvSpPr>
            <p:spPr>
              <a:xfrm>
                <a:off x="1377264" y="2214197"/>
                <a:ext cx="8554" cy="9185"/>
              </a:xfrm>
              <a:custGeom>
                <a:avLst/>
                <a:gdLst/>
                <a:ahLst/>
                <a:cxnLst/>
                <a:rect l="l" t="t" r="r" b="b"/>
                <a:pathLst>
                  <a:path w="651" h="699" extrusionOk="0">
                    <a:moveTo>
                      <a:pt x="320" y="1"/>
                    </a:moveTo>
                    <a:cubicBezTo>
                      <a:pt x="229" y="1"/>
                      <a:pt x="154" y="34"/>
                      <a:pt x="92" y="103"/>
                    </a:cubicBezTo>
                    <a:cubicBezTo>
                      <a:pt x="31" y="171"/>
                      <a:pt x="1" y="252"/>
                      <a:pt x="1" y="348"/>
                    </a:cubicBezTo>
                    <a:cubicBezTo>
                      <a:pt x="1" y="440"/>
                      <a:pt x="31" y="521"/>
                      <a:pt x="89" y="589"/>
                    </a:cubicBezTo>
                    <a:cubicBezTo>
                      <a:pt x="150" y="665"/>
                      <a:pt x="229" y="699"/>
                      <a:pt x="320" y="699"/>
                    </a:cubicBezTo>
                    <a:cubicBezTo>
                      <a:pt x="416" y="699"/>
                      <a:pt x="491" y="665"/>
                      <a:pt x="556" y="593"/>
                    </a:cubicBezTo>
                    <a:cubicBezTo>
                      <a:pt x="621" y="521"/>
                      <a:pt x="651" y="440"/>
                      <a:pt x="651" y="348"/>
                    </a:cubicBezTo>
                    <a:cubicBezTo>
                      <a:pt x="651" y="252"/>
                      <a:pt x="621" y="171"/>
                      <a:pt x="556" y="103"/>
                    </a:cubicBezTo>
                    <a:cubicBezTo>
                      <a:pt x="495" y="34"/>
                      <a:pt x="416" y="1"/>
                      <a:pt x="320" y="1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" name="Google Shape;977;p45"/>
              <p:cNvSpPr/>
              <p:nvPr/>
            </p:nvSpPr>
            <p:spPr>
              <a:xfrm>
                <a:off x="893279" y="2266889"/>
                <a:ext cx="28921" cy="28566"/>
              </a:xfrm>
              <a:custGeom>
                <a:avLst/>
                <a:gdLst/>
                <a:ahLst/>
                <a:cxnLst/>
                <a:rect l="l" t="t" r="r" b="b"/>
                <a:pathLst>
                  <a:path w="2201" h="2174" extrusionOk="0">
                    <a:moveTo>
                      <a:pt x="1080" y="426"/>
                    </a:moveTo>
                    <a:cubicBezTo>
                      <a:pt x="1251" y="426"/>
                      <a:pt x="1391" y="494"/>
                      <a:pt x="1499" y="626"/>
                    </a:cubicBezTo>
                    <a:cubicBezTo>
                      <a:pt x="1605" y="753"/>
                      <a:pt x="1656" y="903"/>
                      <a:pt x="1656" y="1080"/>
                    </a:cubicBezTo>
                    <a:cubicBezTo>
                      <a:pt x="1656" y="1247"/>
                      <a:pt x="1605" y="1397"/>
                      <a:pt x="1499" y="1523"/>
                    </a:cubicBezTo>
                    <a:cubicBezTo>
                      <a:pt x="1387" y="1659"/>
                      <a:pt x="1248" y="1727"/>
                      <a:pt x="1080" y="1727"/>
                    </a:cubicBezTo>
                    <a:cubicBezTo>
                      <a:pt x="910" y="1727"/>
                      <a:pt x="767" y="1659"/>
                      <a:pt x="651" y="1526"/>
                    </a:cubicBezTo>
                    <a:cubicBezTo>
                      <a:pt x="542" y="1400"/>
                      <a:pt x="487" y="1250"/>
                      <a:pt x="487" y="1080"/>
                    </a:cubicBezTo>
                    <a:cubicBezTo>
                      <a:pt x="487" y="906"/>
                      <a:pt x="542" y="753"/>
                      <a:pt x="651" y="626"/>
                    </a:cubicBezTo>
                    <a:cubicBezTo>
                      <a:pt x="767" y="494"/>
                      <a:pt x="910" y="426"/>
                      <a:pt x="1080" y="426"/>
                    </a:cubicBezTo>
                    <a:close/>
                    <a:moveTo>
                      <a:pt x="1019" y="0"/>
                    </a:moveTo>
                    <a:cubicBezTo>
                      <a:pt x="709" y="0"/>
                      <a:pt x="460" y="106"/>
                      <a:pt x="270" y="320"/>
                    </a:cubicBezTo>
                    <a:cubicBezTo>
                      <a:pt x="89" y="528"/>
                      <a:pt x="1" y="790"/>
                      <a:pt x="1" y="1104"/>
                    </a:cubicBezTo>
                    <a:cubicBezTo>
                      <a:pt x="1" y="1387"/>
                      <a:pt x="89" y="1632"/>
                      <a:pt x="270" y="1843"/>
                    </a:cubicBezTo>
                    <a:cubicBezTo>
                      <a:pt x="457" y="2061"/>
                      <a:pt x="688" y="2173"/>
                      <a:pt x="968" y="2173"/>
                    </a:cubicBezTo>
                    <a:cubicBezTo>
                      <a:pt x="1080" y="2173"/>
                      <a:pt x="1193" y="2143"/>
                      <a:pt x="1305" y="2088"/>
                    </a:cubicBezTo>
                    <a:cubicBezTo>
                      <a:pt x="1377" y="2051"/>
                      <a:pt x="1455" y="2000"/>
                      <a:pt x="1537" y="1931"/>
                    </a:cubicBezTo>
                    <a:cubicBezTo>
                      <a:pt x="1608" y="1877"/>
                      <a:pt x="1646" y="1846"/>
                      <a:pt x="1652" y="1846"/>
                    </a:cubicBezTo>
                    <a:cubicBezTo>
                      <a:pt x="1666" y="1846"/>
                      <a:pt x="1680" y="1898"/>
                      <a:pt x="1693" y="1996"/>
                    </a:cubicBezTo>
                    <a:cubicBezTo>
                      <a:pt x="1707" y="2095"/>
                      <a:pt x="1731" y="2146"/>
                      <a:pt x="1754" y="2146"/>
                    </a:cubicBezTo>
                    <a:cubicBezTo>
                      <a:pt x="1795" y="2146"/>
                      <a:pt x="1853" y="2143"/>
                      <a:pt x="1932" y="2133"/>
                    </a:cubicBezTo>
                    <a:cubicBezTo>
                      <a:pt x="2010" y="2123"/>
                      <a:pt x="2072" y="2119"/>
                      <a:pt x="2109" y="2119"/>
                    </a:cubicBezTo>
                    <a:cubicBezTo>
                      <a:pt x="2150" y="2119"/>
                      <a:pt x="2167" y="2098"/>
                      <a:pt x="2167" y="2057"/>
                    </a:cubicBezTo>
                    <a:lnTo>
                      <a:pt x="2163" y="2027"/>
                    </a:lnTo>
                    <a:cubicBezTo>
                      <a:pt x="2130" y="1403"/>
                      <a:pt x="2109" y="1084"/>
                      <a:pt x="2109" y="1070"/>
                    </a:cubicBezTo>
                    <a:cubicBezTo>
                      <a:pt x="2109" y="831"/>
                      <a:pt x="2140" y="552"/>
                      <a:pt x="2194" y="225"/>
                    </a:cubicBezTo>
                    <a:cubicBezTo>
                      <a:pt x="2198" y="205"/>
                      <a:pt x="2201" y="191"/>
                      <a:pt x="2201" y="187"/>
                    </a:cubicBezTo>
                    <a:cubicBezTo>
                      <a:pt x="2201" y="167"/>
                      <a:pt x="2143" y="143"/>
                      <a:pt x="2024" y="120"/>
                    </a:cubicBezTo>
                    <a:cubicBezTo>
                      <a:pt x="1922" y="95"/>
                      <a:pt x="1847" y="85"/>
                      <a:pt x="1809" y="85"/>
                    </a:cubicBezTo>
                    <a:cubicBezTo>
                      <a:pt x="1786" y="85"/>
                      <a:pt x="1765" y="129"/>
                      <a:pt x="1751" y="222"/>
                    </a:cubicBezTo>
                    <a:cubicBezTo>
                      <a:pt x="1734" y="310"/>
                      <a:pt x="1721" y="354"/>
                      <a:pt x="1714" y="354"/>
                    </a:cubicBezTo>
                    <a:cubicBezTo>
                      <a:pt x="1710" y="354"/>
                      <a:pt x="1704" y="354"/>
                      <a:pt x="1700" y="348"/>
                    </a:cubicBezTo>
                    <a:cubicBezTo>
                      <a:pt x="1649" y="296"/>
                      <a:pt x="1611" y="252"/>
                      <a:pt x="1588" y="225"/>
                    </a:cubicBezTo>
                    <a:cubicBezTo>
                      <a:pt x="1424" y="75"/>
                      <a:pt x="1234" y="0"/>
                      <a:pt x="1019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" name="Google Shape;978;p45"/>
              <p:cNvSpPr/>
              <p:nvPr/>
            </p:nvSpPr>
            <p:spPr>
              <a:xfrm>
                <a:off x="925682" y="2267243"/>
                <a:ext cx="25794" cy="27541"/>
              </a:xfrm>
              <a:custGeom>
                <a:avLst/>
                <a:gdLst/>
                <a:ahLst/>
                <a:cxnLst/>
                <a:rect l="l" t="t" r="r" b="b"/>
                <a:pathLst>
                  <a:path w="1963" h="2096" extrusionOk="0">
                    <a:moveTo>
                      <a:pt x="1305" y="0"/>
                    </a:moveTo>
                    <a:cubicBezTo>
                      <a:pt x="1166" y="0"/>
                      <a:pt x="1019" y="48"/>
                      <a:pt x="870" y="137"/>
                    </a:cubicBezTo>
                    <a:cubicBezTo>
                      <a:pt x="750" y="225"/>
                      <a:pt x="651" y="297"/>
                      <a:pt x="576" y="354"/>
                    </a:cubicBezTo>
                    <a:cubicBezTo>
                      <a:pt x="552" y="266"/>
                      <a:pt x="535" y="178"/>
                      <a:pt x="529" y="88"/>
                    </a:cubicBezTo>
                    <a:cubicBezTo>
                      <a:pt x="525" y="65"/>
                      <a:pt x="519" y="55"/>
                      <a:pt x="512" y="55"/>
                    </a:cubicBezTo>
                    <a:cubicBezTo>
                      <a:pt x="505" y="55"/>
                      <a:pt x="423" y="68"/>
                      <a:pt x="270" y="93"/>
                    </a:cubicBezTo>
                    <a:cubicBezTo>
                      <a:pt x="120" y="116"/>
                      <a:pt x="38" y="129"/>
                      <a:pt x="28" y="133"/>
                    </a:cubicBezTo>
                    <a:cubicBezTo>
                      <a:pt x="8" y="137"/>
                      <a:pt x="1" y="147"/>
                      <a:pt x="1" y="160"/>
                    </a:cubicBezTo>
                    <a:cubicBezTo>
                      <a:pt x="1" y="167"/>
                      <a:pt x="1" y="178"/>
                      <a:pt x="4" y="191"/>
                    </a:cubicBezTo>
                    <a:cubicBezTo>
                      <a:pt x="69" y="447"/>
                      <a:pt x="103" y="726"/>
                      <a:pt x="103" y="1029"/>
                    </a:cubicBezTo>
                    <a:cubicBezTo>
                      <a:pt x="103" y="1142"/>
                      <a:pt x="100" y="1312"/>
                      <a:pt x="96" y="1536"/>
                    </a:cubicBezTo>
                    <a:cubicBezTo>
                      <a:pt x="93" y="1761"/>
                      <a:pt x="90" y="1932"/>
                      <a:pt x="90" y="2044"/>
                    </a:cubicBezTo>
                    <a:cubicBezTo>
                      <a:pt x="90" y="2075"/>
                      <a:pt x="106" y="2092"/>
                      <a:pt x="137" y="2092"/>
                    </a:cubicBezTo>
                    <a:cubicBezTo>
                      <a:pt x="181" y="2092"/>
                      <a:pt x="249" y="2092"/>
                      <a:pt x="342" y="2096"/>
                    </a:cubicBezTo>
                    <a:lnTo>
                      <a:pt x="546" y="2096"/>
                    </a:lnTo>
                    <a:cubicBezTo>
                      <a:pt x="573" y="2096"/>
                      <a:pt x="587" y="2079"/>
                      <a:pt x="587" y="2044"/>
                    </a:cubicBezTo>
                    <a:lnTo>
                      <a:pt x="587" y="763"/>
                    </a:lnTo>
                    <a:cubicBezTo>
                      <a:pt x="587" y="695"/>
                      <a:pt x="655" y="620"/>
                      <a:pt x="788" y="538"/>
                    </a:cubicBezTo>
                    <a:cubicBezTo>
                      <a:pt x="914" y="456"/>
                      <a:pt x="1013" y="420"/>
                      <a:pt x="1084" y="420"/>
                    </a:cubicBezTo>
                    <a:cubicBezTo>
                      <a:pt x="1238" y="420"/>
                      <a:pt x="1343" y="456"/>
                      <a:pt x="1401" y="538"/>
                    </a:cubicBezTo>
                    <a:cubicBezTo>
                      <a:pt x="1449" y="604"/>
                      <a:pt x="1469" y="719"/>
                      <a:pt x="1469" y="882"/>
                    </a:cubicBezTo>
                    <a:cubicBezTo>
                      <a:pt x="1469" y="937"/>
                      <a:pt x="1472" y="1022"/>
                      <a:pt x="1472" y="1138"/>
                    </a:cubicBezTo>
                    <a:cubicBezTo>
                      <a:pt x="1472" y="1250"/>
                      <a:pt x="1476" y="1335"/>
                      <a:pt x="1476" y="1390"/>
                    </a:cubicBezTo>
                    <a:cubicBezTo>
                      <a:pt x="1476" y="1462"/>
                      <a:pt x="1472" y="1571"/>
                      <a:pt x="1469" y="1711"/>
                    </a:cubicBezTo>
                    <a:cubicBezTo>
                      <a:pt x="1466" y="1854"/>
                      <a:pt x="1462" y="1959"/>
                      <a:pt x="1462" y="2030"/>
                    </a:cubicBezTo>
                    <a:cubicBezTo>
                      <a:pt x="1462" y="2071"/>
                      <a:pt x="1476" y="2092"/>
                      <a:pt x="1500" y="2092"/>
                    </a:cubicBezTo>
                    <a:cubicBezTo>
                      <a:pt x="1547" y="2092"/>
                      <a:pt x="1619" y="2092"/>
                      <a:pt x="1711" y="2096"/>
                    </a:cubicBezTo>
                    <a:lnTo>
                      <a:pt x="1922" y="2096"/>
                    </a:lnTo>
                    <a:cubicBezTo>
                      <a:pt x="1950" y="2096"/>
                      <a:pt x="1963" y="2082"/>
                      <a:pt x="1963" y="2047"/>
                    </a:cubicBezTo>
                    <a:cubicBezTo>
                      <a:pt x="1963" y="1953"/>
                      <a:pt x="1963" y="1813"/>
                      <a:pt x="1960" y="1621"/>
                    </a:cubicBezTo>
                    <a:cubicBezTo>
                      <a:pt x="1956" y="1434"/>
                      <a:pt x="1956" y="1291"/>
                      <a:pt x="1956" y="1196"/>
                    </a:cubicBezTo>
                    <a:cubicBezTo>
                      <a:pt x="1956" y="1148"/>
                      <a:pt x="1956" y="1080"/>
                      <a:pt x="1960" y="992"/>
                    </a:cubicBezTo>
                    <a:cubicBezTo>
                      <a:pt x="1960" y="900"/>
                      <a:pt x="1963" y="832"/>
                      <a:pt x="1963" y="788"/>
                    </a:cubicBezTo>
                    <a:cubicBezTo>
                      <a:pt x="1963" y="532"/>
                      <a:pt x="1925" y="348"/>
                      <a:pt x="1854" y="236"/>
                    </a:cubicBezTo>
                    <a:cubicBezTo>
                      <a:pt x="1755" y="79"/>
                      <a:pt x="1571" y="0"/>
                      <a:pt x="1305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" name="Google Shape;979;p45"/>
              <p:cNvSpPr/>
              <p:nvPr/>
            </p:nvSpPr>
            <p:spPr>
              <a:xfrm>
                <a:off x="955102" y="2254971"/>
                <a:ext cx="28711" cy="40484"/>
              </a:xfrm>
              <a:custGeom>
                <a:avLst/>
                <a:gdLst/>
                <a:ahLst/>
                <a:cxnLst/>
                <a:rect l="l" t="t" r="r" b="b"/>
                <a:pathLst>
                  <a:path w="2185" h="3081" extrusionOk="0">
                    <a:moveTo>
                      <a:pt x="1073" y="1333"/>
                    </a:moveTo>
                    <a:cubicBezTo>
                      <a:pt x="1240" y="1333"/>
                      <a:pt x="1379" y="1401"/>
                      <a:pt x="1492" y="1541"/>
                    </a:cubicBezTo>
                    <a:cubicBezTo>
                      <a:pt x="1598" y="1670"/>
                      <a:pt x="1648" y="1820"/>
                      <a:pt x="1648" y="1991"/>
                    </a:cubicBezTo>
                    <a:cubicBezTo>
                      <a:pt x="1648" y="2164"/>
                      <a:pt x="1598" y="2318"/>
                      <a:pt x="1496" y="2443"/>
                    </a:cubicBezTo>
                    <a:cubicBezTo>
                      <a:pt x="1383" y="2580"/>
                      <a:pt x="1244" y="2645"/>
                      <a:pt x="1073" y="2645"/>
                    </a:cubicBezTo>
                    <a:cubicBezTo>
                      <a:pt x="903" y="2645"/>
                      <a:pt x="760" y="2580"/>
                      <a:pt x="644" y="2447"/>
                    </a:cubicBezTo>
                    <a:cubicBezTo>
                      <a:pt x="532" y="2318"/>
                      <a:pt x="477" y="2171"/>
                      <a:pt x="477" y="2000"/>
                    </a:cubicBezTo>
                    <a:cubicBezTo>
                      <a:pt x="477" y="1820"/>
                      <a:pt x="532" y="1667"/>
                      <a:pt x="640" y="1538"/>
                    </a:cubicBezTo>
                    <a:cubicBezTo>
                      <a:pt x="753" y="1401"/>
                      <a:pt x="896" y="1333"/>
                      <a:pt x="1073" y="1333"/>
                    </a:cubicBezTo>
                    <a:close/>
                    <a:moveTo>
                      <a:pt x="2146" y="0"/>
                    </a:moveTo>
                    <a:cubicBezTo>
                      <a:pt x="2095" y="0"/>
                      <a:pt x="2016" y="8"/>
                      <a:pt x="1914" y="14"/>
                    </a:cubicBezTo>
                    <a:cubicBezTo>
                      <a:pt x="1809" y="25"/>
                      <a:pt x="1730" y="32"/>
                      <a:pt x="1680" y="32"/>
                    </a:cubicBezTo>
                    <a:cubicBezTo>
                      <a:pt x="1656" y="32"/>
                      <a:pt x="1645" y="49"/>
                      <a:pt x="1645" y="82"/>
                    </a:cubicBezTo>
                    <a:cubicBezTo>
                      <a:pt x="1645" y="130"/>
                      <a:pt x="1645" y="202"/>
                      <a:pt x="1653" y="297"/>
                    </a:cubicBezTo>
                    <a:cubicBezTo>
                      <a:pt x="1656" y="393"/>
                      <a:pt x="1659" y="464"/>
                      <a:pt x="1659" y="511"/>
                    </a:cubicBezTo>
                    <a:lnTo>
                      <a:pt x="1659" y="1203"/>
                    </a:lnTo>
                    <a:cubicBezTo>
                      <a:pt x="1659" y="1217"/>
                      <a:pt x="1653" y="1227"/>
                      <a:pt x="1642" y="1231"/>
                    </a:cubicBezTo>
                    <a:cubicBezTo>
                      <a:pt x="1581" y="1179"/>
                      <a:pt x="1519" y="1125"/>
                      <a:pt x="1458" y="1071"/>
                    </a:cubicBezTo>
                    <a:cubicBezTo>
                      <a:pt x="1326" y="969"/>
                      <a:pt x="1169" y="914"/>
                      <a:pt x="988" y="914"/>
                    </a:cubicBezTo>
                    <a:cubicBezTo>
                      <a:pt x="692" y="914"/>
                      <a:pt x="450" y="1022"/>
                      <a:pt x="266" y="1237"/>
                    </a:cubicBezTo>
                    <a:cubicBezTo>
                      <a:pt x="88" y="1445"/>
                      <a:pt x="0" y="1701"/>
                      <a:pt x="0" y="2004"/>
                    </a:cubicBezTo>
                    <a:cubicBezTo>
                      <a:pt x="0" y="2294"/>
                      <a:pt x="88" y="2546"/>
                      <a:pt x="263" y="2750"/>
                    </a:cubicBezTo>
                    <a:cubicBezTo>
                      <a:pt x="450" y="2972"/>
                      <a:pt x="685" y="3080"/>
                      <a:pt x="971" y="3080"/>
                    </a:cubicBezTo>
                    <a:cubicBezTo>
                      <a:pt x="1227" y="3080"/>
                      <a:pt x="1451" y="2975"/>
                      <a:pt x="1645" y="2764"/>
                    </a:cubicBezTo>
                    <a:cubicBezTo>
                      <a:pt x="1659" y="2750"/>
                      <a:pt x="1669" y="2739"/>
                      <a:pt x="1676" y="2736"/>
                    </a:cubicBezTo>
                    <a:cubicBezTo>
                      <a:pt x="1683" y="2736"/>
                      <a:pt x="1689" y="2788"/>
                      <a:pt x="1693" y="2887"/>
                    </a:cubicBezTo>
                    <a:cubicBezTo>
                      <a:pt x="1697" y="2985"/>
                      <a:pt x="1707" y="3033"/>
                      <a:pt x="1727" y="3033"/>
                    </a:cubicBezTo>
                    <a:cubicBezTo>
                      <a:pt x="1751" y="3033"/>
                      <a:pt x="1782" y="3033"/>
                      <a:pt x="1823" y="3030"/>
                    </a:cubicBezTo>
                    <a:cubicBezTo>
                      <a:pt x="1864" y="3022"/>
                      <a:pt x="1894" y="3022"/>
                      <a:pt x="1914" y="3022"/>
                    </a:cubicBezTo>
                    <a:cubicBezTo>
                      <a:pt x="1911" y="3022"/>
                      <a:pt x="1939" y="3022"/>
                      <a:pt x="2000" y="3030"/>
                    </a:cubicBezTo>
                    <a:lnTo>
                      <a:pt x="2115" y="3030"/>
                    </a:lnTo>
                    <a:cubicBezTo>
                      <a:pt x="2153" y="3022"/>
                      <a:pt x="2173" y="3016"/>
                      <a:pt x="2173" y="2999"/>
                    </a:cubicBezTo>
                    <a:lnTo>
                      <a:pt x="2170" y="2972"/>
                    </a:lnTo>
                    <a:cubicBezTo>
                      <a:pt x="2146" y="2682"/>
                      <a:pt x="2133" y="2260"/>
                      <a:pt x="2133" y="1697"/>
                    </a:cubicBezTo>
                    <a:cubicBezTo>
                      <a:pt x="2133" y="1513"/>
                      <a:pt x="2143" y="1237"/>
                      <a:pt x="2159" y="873"/>
                    </a:cubicBezTo>
                    <a:cubicBezTo>
                      <a:pt x="2173" y="505"/>
                      <a:pt x="2184" y="229"/>
                      <a:pt x="2184" y="49"/>
                    </a:cubicBezTo>
                    <a:cubicBezTo>
                      <a:pt x="2184" y="18"/>
                      <a:pt x="2170" y="0"/>
                      <a:pt x="2146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" name="Google Shape;980;p45"/>
              <p:cNvSpPr/>
              <p:nvPr/>
            </p:nvSpPr>
            <p:spPr>
              <a:xfrm>
                <a:off x="1002236" y="2254839"/>
                <a:ext cx="25400" cy="39946"/>
              </a:xfrm>
              <a:custGeom>
                <a:avLst/>
                <a:gdLst/>
                <a:ahLst/>
                <a:cxnLst/>
                <a:rect l="l" t="t" r="r" b="b"/>
                <a:pathLst>
                  <a:path w="1933" h="3040" extrusionOk="0">
                    <a:moveTo>
                      <a:pt x="531" y="1"/>
                    </a:moveTo>
                    <a:cubicBezTo>
                      <a:pt x="504" y="1"/>
                      <a:pt x="464" y="4"/>
                      <a:pt x="402" y="15"/>
                    </a:cubicBezTo>
                    <a:cubicBezTo>
                      <a:pt x="341" y="24"/>
                      <a:pt x="297" y="31"/>
                      <a:pt x="269" y="31"/>
                    </a:cubicBezTo>
                    <a:cubicBezTo>
                      <a:pt x="130" y="31"/>
                      <a:pt x="52" y="35"/>
                      <a:pt x="28" y="45"/>
                    </a:cubicBezTo>
                    <a:cubicBezTo>
                      <a:pt x="11" y="48"/>
                      <a:pt x="0" y="65"/>
                      <a:pt x="0" y="89"/>
                    </a:cubicBezTo>
                    <a:cubicBezTo>
                      <a:pt x="0" y="96"/>
                      <a:pt x="3" y="106"/>
                      <a:pt x="3" y="123"/>
                    </a:cubicBezTo>
                    <a:cubicBezTo>
                      <a:pt x="28" y="454"/>
                      <a:pt x="38" y="705"/>
                      <a:pt x="41" y="876"/>
                    </a:cubicBezTo>
                    <a:cubicBezTo>
                      <a:pt x="58" y="1421"/>
                      <a:pt x="69" y="1779"/>
                      <a:pt x="69" y="1946"/>
                    </a:cubicBezTo>
                    <a:lnTo>
                      <a:pt x="69" y="2978"/>
                    </a:lnTo>
                    <a:cubicBezTo>
                      <a:pt x="69" y="3015"/>
                      <a:pt x="85" y="3036"/>
                      <a:pt x="119" y="3036"/>
                    </a:cubicBezTo>
                    <a:cubicBezTo>
                      <a:pt x="164" y="3036"/>
                      <a:pt x="228" y="3036"/>
                      <a:pt x="317" y="3040"/>
                    </a:cubicBezTo>
                    <a:lnTo>
                      <a:pt x="514" y="3040"/>
                    </a:lnTo>
                    <a:cubicBezTo>
                      <a:pt x="545" y="3040"/>
                      <a:pt x="559" y="3019"/>
                      <a:pt x="559" y="2978"/>
                    </a:cubicBezTo>
                    <a:lnTo>
                      <a:pt x="559" y="1711"/>
                    </a:lnTo>
                    <a:cubicBezTo>
                      <a:pt x="559" y="1639"/>
                      <a:pt x="627" y="1564"/>
                      <a:pt x="764" y="1479"/>
                    </a:cubicBezTo>
                    <a:cubicBezTo>
                      <a:pt x="890" y="1400"/>
                      <a:pt x="992" y="1364"/>
                      <a:pt x="1070" y="1364"/>
                    </a:cubicBezTo>
                    <a:cubicBezTo>
                      <a:pt x="1311" y="1364"/>
                      <a:pt x="1434" y="1490"/>
                      <a:pt x="1434" y="1745"/>
                    </a:cubicBezTo>
                    <a:cubicBezTo>
                      <a:pt x="1434" y="1813"/>
                      <a:pt x="1434" y="1911"/>
                      <a:pt x="1441" y="2045"/>
                    </a:cubicBezTo>
                    <a:cubicBezTo>
                      <a:pt x="1445" y="2181"/>
                      <a:pt x="1448" y="2279"/>
                      <a:pt x="1448" y="2345"/>
                    </a:cubicBezTo>
                    <a:cubicBezTo>
                      <a:pt x="1448" y="2413"/>
                      <a:pt x="1445" y="2518"/>
                      <a:pt x="1441" y="2655"/>
                    </a:cubicBezTo>
                    <a:cubicBezTo>
                      <a:pt x="1434" y="2794"/>
                      <a:pt x="1434" y="2897"/>
                      <a:pt x="1434" y="2964"/>
                    </a:cubicBezTo>
                    <a:cubicBezTo>
                      <a:pt x="1434" y="3012"/>
                      <a:pt x="1451" y="3036"/>
                      <a:pt x="1486" y="3036"/>
                    </a:cubicBezTo>
                    <a:cubicBezTo>
                      <a:pt x="1530" y="3036"/>
                      <a:pt x="1598" y="3036"/>
                      <a:pt x="1687" y="3040"/>
                    </a:cubicBezTo>
                    <a:lnTo>
                      <a:pt x="1888" y="3040"/>
                    </a:lnTo>
                    <a:cubicBezTo>
                      <a:pt x="1918" y="3040"/>
                      <a:pt x="1932" y="3012"/>
                      <a:pt x="1932" y="2961"/>
                    </a:cubicBezTo>
                    <a:cubicBezTo>
                      <a:pt x="1932" y="2872"/>
                      <a:pt x="1932" y="2736"/>
                      <a:pt x="1929" y="2556"/>
                    </a:cubicBezTo>
                    <a:cubicBezTo>
                      <a:pt x="1925" y="2375"/>
                      <a:pt x="1925" y="2238"/>
                      <a:pt x="1925" y="2147"/>
                    </a:cubicBezTo>
                    <a:cubicBezTo>
                      <a:pt x="1925" y="2103"/>
                      <a:pt x="1925" y="2034"/>
                      <a:pt x="1929" y="1942"/>
                    </a:cubicBezTo>
                    <a:cubicBezTo>
                      <a:pt x="1929" y="1850"/>
                      <a:pt x="1932" y="1785"/>
                      <a:pt x="1932" y="1738"/>
                    </a:cubicBezTo>
                    <a:cubicBezTo>
                      <a:pt x="1932" y="1486"/>
                      <a:pt x="1894" y="1302"/>
                      <a:pt x="1822" y="1186"/>
                    </a:cubicBezTo>
                    <a:cubicBezTo>
                      <a:pt x="1720" y="1026"/>
                      <a:pt x="1536" y="944"/>
                      <a:pt x="1271" y="944"/>
                    </a:cubicBezTo>
                    <a:cubicBezTo>
                      <a:pt x="1114" y="944"/>
                      <a:pt x="968" y="988"/>
                      <a:pt x="828" y="1077"/>
                    </a:cubicBezTo>
                    <a:cubicBezTo>
                      <a:pt x="712" y="1162"/>
                      <a:pt x="616" y="1237"/>
                      <a:pt x="545" y="1298"/>
                    </a:cubicBezTo>
                    <a:cubicBezTo>
                      <a:pt x="535" y="1295"/>
                      <a:pt x="528" y="1278"/>
                      <a:pt x="528" y="1247"/>
                    </a:cubicBezTo>
                    <a:cubicBezTo>
                      <a:pt x="528" y="1111"/>
                      <a:pt x="535" y="910"/>
                      <a:pt x="545" y="644"/>
                    </a:cubicBezTo>
                    <a:cubicBezTo>
                      <a:pt x="555" y="375"/>
                      <a:pt x="559" y="174"/>
                      <a:pt x="559" y="42"/>
                    </a:cubicBezTo>
                    <a:cubicBezTo>
                      <a:pt x="559" y="15"/>
                      <a:pt x="552" y="1"/>
                      <a:pt x="531" y="1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" name="Google Shape;981;p45"/>
              <p:cNvSpPr/>
              <p:nvPr/>
            </p:nvSpPr>
            <p:spPr>
              <a:xfrm>
                <a:off x="1031236" y="2266665"/>
                <a:ext cx="25570" cy="28790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2191" extrusionOk="0">
                    <a:moveTo>
                      <a:pt x="982" y="409"/>
                    </a:moveTo>
                    <a:cubicBezTo>
                      <a:pt x="1098" y="409"/>
                      <a:pt x="1203" y="453"/>
                      <a:pt x="1299" y="545"/>
                    </a:cubicBezTo>
                    <a:cubicBezTo>
                      <a:pt x="1390" y="637"/>
                      <a:pt x="1439" y="739"/>
                      <a:pt x="1439" y="859"/>
                    </a:cubicBezTo>
                    <a:cubicBezTo>
                      <a:pt x="1439" y="876"/>
                      <a:pt x="1394" y="889"/>
                      <a:pt x="1312" y="903"/>
                    </a:cubicBezTo>
                    <a:cubicBezTo>
                      <a:pt x="1019" y="944"/>
                      <a:pt x="767" y="964"/>
                      <a:pt x="556" y="964"/>
                    </a:cubicBezTo>
                    <a:cubicBezTo>
                      <a:pt x="505" y="964"/>
                      <a:pt x="481" y="950"/>
                      <a:pt x="481" y="920"/>
                    </a:cubicBezTo>
                    <a:cubicBezTo>
                      <a:pt x="481" y="791"/>
                      <a:pt x="532" y="671"/>
                      <a:pt x="634" y="566"/>
                    </a:cubicBezTo>
                    <a:cubicBezTo>
                      <a:pt x="733" y="460"/>
                      <a:pt x="852" y="409"/>
                      <a:pt x="982" y="409"/>
                    </a:cubicBezTo>
                    <a:close/>
                    <a:moveTo>
                      <a:pt x="1013" y="0"/>
                    </a:moveTo>
                    <a:cubicBezTo>
                      <a:pt x="723" y="0"/>
                      <a:pt x="481" y="112"/>
                      <a:pt x="283" y="337"/>
                    </a:cubicBezTo>
                    <a:cubicBezTo>
                      <a:pt x="96" y="555"/>
                      <a:pt x="1" y="811"/>
                      <a:pt x="1" y="1104"/>
                    </a:cubicBezTo>
                    <a:cubicBezTo>
                      <a:pt x="1" y="1434"/>
                      <a:pt x="99" y="1697"/>
                      <a:pt x="297" y="1894"/>
                    </a:cubicBezTo>
                    <a:cubicBezTo>
                      <a:pt x="494" y="2091"/>
                      <a:pt x="757" y="2190"/>
                      <a:pt x="1087" y="2190"/>
                    </a:cubicBezTo>
                    <a:cubicBezTo>
                      <a:pt x="1414" y="2190"/>
                      <a:pt x="1684" y="2078"/>
                      <a:pt x="1892" y="1857"/>
                    </a:cubicBezTo>
                    <a:cubicBezTo>
                      <a:pt x="1915" y="1833"/>
                      <a:pt x="1925" y="1816"/>
                      <a:pt x="1925" y="1809"/>
                    </a:cubicBezTo>
                    <a:cubicBezTo>
                      <a:pt x="1925" y="1799"/>
                      <a:pt x="1901" y="1747"/>
                      <a:pt x="1851" y="1652"/>
                    </a:cubicBezTo>
                    <a:cubicBezTo>
                      <a:pt x="1803" y="1557"/>
                      <a:pt x="1776" y="1506"/>
                      <a:pt x="1772" y="1502"/>
                    </a:cubicBezTo>
                    <a:cubicBezTo>
                      <a:pt x="1769" y="1502"/>
                      <a:pt x="1758" y="1499"/>
                      <a:pt x="1749" y="1499"/>
                    </a:cubicBezTo>
                    <a:cubicBezTo>
                      <a:pt x="1725" y="1519"/>
                      <a:pt x="1704" y="1536"/>
                      <a:pt x="1680" y="1557"/>
                    </a:cubicBezTo>
                    <a:cubicBezTo>
                      <a:pt x="1493" y="1700"/>
                      <a:pt x="1285" y="1772"/>
                      <a:pt x="1060" y="1772"/>
                    </a:cubicBezTo>
                    <a:cubicBezTo>
                      <a:pt x="931" y="1772"/>
                      <a:pt x="808" y="1731"/>
                      <a:pt x="692" y="1645"/>
                    </a:cubicBezTo>
                    <a:cubicBezTo>
                      <a:pt x="573" y="1560"/>
                      <a:pt x="505" y="1451"/>
                      <a:pt x="488" y="1325"/>
                    </a:cubicBezTo>
                    <a:cubicBezTo>
                      <a:pt x="1305" y="1264"/>
                      <a:pt x="1749" y="1223"/>
                      <a:pt x="1810" y="1199"/>
                    </a:cubicBezTo>
                    <a:cubicBezTo>
                      <a:pt x="1898" y="1165"/>
                      <a:pt x="1946" y="1093"/>
                      <a:pt x="1946" y="988"/>
                    </a:cubicBezTo>
                    <a:cubicBezTo>
                      <a:pt x="1946" y="715"/>
                      <a:pt x="1857" y="484"/>
                      <a:pt x="1684" y="293"/>
                    </a:cubicBezTo>
                    <a:cubicBezTo>
                      <a:pt x="1503" y="96"/>
                      <a:pt x="1278" y="0"/>
                      <a:pt x="1013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" name="Google Shape;982;p45"/>
              <p:cNvSpPr/>
              <p:nvPr/>
            </p:nvSpPr>
            <p:spPr>
              <a:xfrm>
                <a:off x="1059579" y="2267467"/>
                <a:ext cx="17200" cy="27318"/>
              </a:xfrm>
              <a:custGeom>
                <a:avLst/>
                <a:gdLst/>
                <a:ahLst/>
                <a:cxnLst/>
                <a:rect l="l" t="t" r="r" b="b"/>
                <a:pathLst>
                  <a:path w="1309" h="2079" extrusionOk="0">
                    <a:moveTo>
                      <a:pt x="463" y="0"/>
                    </a:moveTo>
                    <a:lnTo>
                      <a:pt x="463" y="0"/>
                    </a:lnTo>
                    <a:cubicBezTo>
                      <a:pt x="474" y="0"/>
                      <a:pt x="402" y="14"/>
                      <a:pt x="249" y="41"/>
                    </a:cubicBezTo>
                    <a:cubicBezTo>
                      <a:pt x="153" y="55"/>
                      <a:pt x="79" y="62"/>
                      <a:pt x="27" y="68"/>
                    </a:cubicBezTo>
                    <a:cubicBezTo>
                      <a:pt x="10" y="76"/>
                      <a:pt x="0" y="85"/>
                      <a:pt x="0" y="103"/>
                    </a:cubicBezTo>
                    <a:cubicBezTo>
                      <a:pt x="0" y="109"/>
                      <a:pt x="0" y="120"/>
                      <a:pt x="4" y="130"/>
                    </a:cubicBezTo>
                    <a:cubicBezTo>
                      <a:pt x="68" y="345"/>
                      <a:pt x="103" y="627"/>
                      <a:pt x="103" y="978"/>
                    </a:cubicBezTo>
                    <a:cubicBezTo>
                      <a:pt x="103" y="1093"/>
                      <a:pt x="99" y="1268"/>
                      <a:pt x="95" y="1499"/>
                    </a:cubicBezTo>
                    <a:cubicBezTo>
                      <a:pt x="92" y="1731"/>
                      <a:pt x="92" y="1905"/>
                      <a:pt x="92" y="2021"/>
                    </a:cubicBezTo>
                    <a:cubicBezTo>
                      <a:pt x="92" y="2058"/>
                      <a:pt x="109" y="2075"/>
                      <a:pt x="140" y="2075"/>
                    </a:cubicBezTo>
                    <a:cubicBezTo>
                      <a:pt x="184" y="2075"/>
                      <a:pt x="252" y="2075"/>
                      <a:pt x="341" y="2079"/>
                    </a:cubicBezTo>
                    <a:lnTo>
                      <a:pt x="542" y="2079"/>
                    </a:lnTo>
                    <a:cubicBezTo>
                      <a:pt x="576" y="2079"/>
                      <a:pt x="590" y="2062"/>
                      <a:pt x="590" y="2021"/>
                    </a:cubicBezTo>
                    <a:cubicBezTo>
                      <a:pt x="590" y="1942"/>
                      <a:pt x="590" y="1820"/>
                      <a:pt x="583" y="1659"/>
                    </a:cubicBezTo>
                    <a:cubicBezTo>
                      <a:pt x="576" y="1496"/>
                      <a:pt x="573" y="1376"/>
                      <a:pt x="573" y="1295"/>
                    </a:cubicBezTo>
                    <a:lnTo>
                      <a:pt x="573" y="1060"/>
                    </a:lnTo>
                    <a:cubicBezTo>
                      <a:pt x="573" y="865"/>
                      <a:pt x="586" y="739"/>
                      <a:pt x="617" y="678"/>
                    </a:cubicBezTo>
                    <a:cubicBezTo>
                      <a:pt x="668" y="576"/>
                      <a:pt x="780" y="529"/>
                      <a:pt x="961" y="529"/>
                    </a:cubicBezTo>
                    <a:cubicBezTo>
                      <a:pt x="991" y="529"/>
                      <a:pt x="1040" y="529"/>
                      <a:pt x="1097" y="535"/>
                    </a:cubicBezTo>
                    <a:cubicBezTo>
                      <a:pt x="1158" y="542"/>
                      <a:pt x="1203" y="546"/>
                      <a:pt x="1233" y="546"/>
                    </a:cubicBezTo>
                    <a:cubicBezTo>
                      <a:pt x="1257" y="546"/>
                      <a:pt x="1271" y="529"/>
                      <a:pt x="1277" y="497"/>
                    </a:cubicBezTo>
                    <a:cubicBezTo>
                      <a:pt x="1298" y="368"/>
                      <a:pt x="1309" y="225"/>
                      <a:pt x="1309" y="68"/>
                    </a:cubicBezTo>
                    <a:cubicBezTo>
                      <a:pt x="1309" y="41"/>
                      <a:pt x="1254" y="24"/>
                      <a:pt x="1142" y="24"/>
                    </a:cubicBezTo>
                    <a:cubicBezTo>
                      <a:pt x="1056" y="24"/>
                      <a:pt x="985" y="35"/>
                      <a:pt x="927" y="51"/>
                    </a:cubicBezTo>
                    <a:cubicBezTo>
                      <a:pt x="862" y="68"/>
                      <a:pt x="798" y="99"/>
                      <a:pt x="733" y="137"/>
                    </a:cubicBezTo>
                    <a:cubicBezTo>
                      <a:pt x="675" y="174"/>
                      <a:pt x="617" y="211"/>
                      <a:pt x="556" y="246"/>
                    </a:cubicBezTo>
                    <a:cubicBezTo>
                      <a:pt x="552" y="249"/>
                      <a:pt x="549" y="252"/>
                      <a:pt x="545" y="252"/>
                    </a:cubicBezTo>
                    <a:cubicBezTo>
                      <a:pt x="529" y="252"/>
                      <a:pt x="515" y="208"/>
                      <a:pt x="508" y="126"/>
                    </a:cubicBezTo>
                    <a:cubicBezTo>
                      <a:pt x="501" y="41"/>
                      <a:pt x="488" y="0"/>
                      <a:pt x="463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" name="Google Shape;983;p45"/>
              <p:cNvSpPr/>
              <p:nvPr/>
            </p:nvSpPr>
            <p:spPr>
              <a:xfrm>
                <a:off x="1078106" y="2266665"/>
                <a:ext cx="25531" cy="28790"/>
              </a:xfrm>
              <a:custGeom>
                <a:avLst/>
                <a:gdLst/>
                <a:ahLst/>
                <a:cxnLst/>
                <a:rect l="l" t="t" r="r" b="b"/>
                <a:pathLst>
                  <a:path w="1943" h="2191" extrusionOk="0">
                    <a:moveTo>
                      <a:pt x="979" y="409"/>
                    </a:moveTo>
                    <a:cubicBezTo>
                      <a:pt x="1094" y="409"/>
                      <a:pt x="1199" y="453"/>
                      <a:pt x="1295" y="545"/>
                    </a:cubicBezTo>
                    <a:cubicBezTo>
                      <a:pt x="1387" y="637"/>
                      <a:pt x="1435" y="739"/>
                      <a:pt x="1435" y="859"/>
                    </a:cubicBezTo>
                    <a:cubicBezTo>
                      <a:pt x="1435" y="876"/>
                      <a:pt x="1394" y="889"/>
                      <a:pt x="1309" y="903"/>
                    </a:cubicBezTo>
                    <a:cubicBezTo>
                      <a:pt x="1015" y="944"/>
                      <a:pt x="764" y="964"/>
                      <a:pt x="556" y="964"/>
                    </a:cubicBezTo>
                    <a:cubicBezTo>
                      <a:pt x="501" y="964"/>
                      <a:pt x="477" y="950"/>
                      <a:pt x="477" y="920"/>
                    </a:cubicBezTo>
                    <a:cubicBezTo>
                      <a:pt x="477" y="791"/>
                      <a:pt x="529" y="671"/>
                      <a:pt x="631" y="566"/>
                    </a:cubicBezTo>
                    <a:cubicBezTo>
                      <a:pt x="733" y="460"/>
                      <a:pt x="849" y="409"/>
                      <a:pt x="979" y="409"/>
                    </a:cubicBezTo>
                    <a:close/>
                    <a:moveTo>
                      <a:pt x="1009" y="0"/>
                    </a:moveTo>
                    <a:cubicBezTo>
                      <a:pt x="723" y="0"/>
                      <a:pt x="477" y="112"/>
                      <a:pt x="280" y="337"/>
                    </a:cubicBezTo>
                    <a:cubicBezTo>
                      <a:pt x="92" y="555"/>
                      <a:pt x="1" y="811"/>
                      <a:pt x="1" y="1104"/>
                    </a:cubicBezTo>
                    <a:cubicBezTo>
                      <a:pt x="1" y="1434"/>
                      <a:pt x="96" y="1697"/>
                      <a:pt x="293" y="1894"/>
                    </a:cubicBezTo>
                    <a:cubicBezTo>
                      <a:pt x="491" y="2091"/>
                      <a:pt x="754" y="2190"/>
                      <a:pt x="1084" y="2190"/>
                    </a:cubicBezTo>
                    <a:cubicBezTo>
                      <a:pt x="1411" y="2190"/>
                      <a:pt x="1680" y="2078"/>
                      <a:pt x="1888" y="1857"/>
                    </a:cubicBezTo>
                    <a:cubicBezTo>
                      <a:pt x="1912" y="1833"/>
                      <a:pt x="1922" y="1816"/>
                      <a:pt x="1922" y="1809"/>
                    </a:cubicBezTo>
                    <a:cubicBezTo>
                      <a:pt x="1922" y="1799"/>
                      <a:pt x="1898" y="1747"/>
                      <a:pt x="1847" y="1652"/>
                    </a:cubicBezTo>
                    <a:cubicBezTo>
                      <a:pt x="1799" y="1557"/>
                      <a:pt x="1772" y="1506"/>
                      <a:pt x="1768" y="1502"/>
                    </a:cubicBezTo>
                    <a:cubicBezTo>
                      <a:pt x="1765" y="1502"/>
                      <a:pt x="1759" y="1499"/>
                      <a:pt x="1745" y="1499"/>
                    </a:cubicBezTo>
                    <a:cubicBezTo>
                      <a:pt x="1724" y="1519"/>
                      <a:pt x="1701" y="1536"/>
                      <a:pt x="1677" y="1557"/>
                    </a:cubicBezTo>
                    <a:cubicBezTo>
                      <a:pt x="1490" y="1700"/>
                      <a:pt x="1281" y="1772"/>
                      <a:pt x="1056" y="1772"/>
                    </a:cubicBezTo>
                    <a:cubicBezTo>
                      <a:pt x="927" y="1772"/>
                      <a:pt x="804" y="1731"/>
                      <a:pt x="692" y="1645"/>
                    </a:cubicBezTo>
                    <a:cubicBezTo>
                      <a:pt x="570" y="1560"/>
                      <a:pt x="501" y="1451"/>
                      <a:pt x="484" y="1325"/>
                    </a:cubicBezTo>
                    <a:cubicBezTo>
                      <a:pt x="1306" y="1264"/>
                      <a:pt x="1745" y="1223"/>
                      <a:pt x="1806" y="1199"/>
                    </a:cubicBezTo>
                    <a:cubicBezTo>
                      <a:pt x="1898" y="1165"/>
                      <a:pt x="1943" y="1093"/>
                      <a:pt x="1943" y="988"/>
                    </a:cubicBezTo>
                    <a:cubicBezTo>
                      <a:pt x="1943" y="715"/>
                      <a:pt x="1853" y="484"/>
                      <a:pt x="1680" y="293"/>
                    </a:cubicBezTo>
                    <a:cubicBezTo>
                      <a:pt x="1499" y="96"/>
                      <a:pt x="1278" y="0"/>
                      <a:pt x="1009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" name="Google Shape;984;p45"/>
              <p:cNvSpPr/>
              <p:nvPr/>
            </p:nvSpPr>
            <p:spPr>
              <a:xfrm>
                <a:off x="1119287" y="2258597"/>
                <a:ext cx="18278" cy="36503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2778" extrusionOk="0">
                    <a:moveTo>
                      <a:pt x="328" y="1"/>
                    </a:moveTo>
                    <a:cubicBezTo>
                      <a:pt x="287" y="1"/>
                      <a:pt x="270" y="51"/>
                      <a:pt x="270" y="154"/>
                    </a:cubicBezTo>
                    <a:cubicBezTo>
                      <a:pt x="270" y="215"/>
                      <a:pt x="270" y="301"/>
                      <a:pt x="273" y="419"/>
                    </a:cubicBezTo>
                    <a:cubicBezTo>
                      <a:pt x="277" y="536"/>
                      <a:pt x="280" y="621"/>
                      <a:pt x="280" y="679"/>
                    </a:cubicBezTo>
                    <a:cubicBezTo>
                      <a:pt x="280" y="733"/>
                      <a:pt x="246" y="764"/>
                      <a:pt x="181" y="767"/>
                    </a:cubicBezTo>
                    <a:lnTo>
                      <a:pt x="76" y="767"/>
                    </a:lnTo>
                    <a:cubicBezTo>
                      <a:pt x="35" y="774"/>
                      <a:pt x="11" y="795"/>
                      <a:pt x="7" y="828"/>
                    </a:cubicBezTo>
                    <a:cubicBezTo>
                      <a:pt x="1" y="876"/>
                      <a:pt x="1" y="921"/>
                      <a:pt x="1" y="961"/>
                    </a:cubicBezTo>
                    <a:cubicBezTo>
                      <a:pt x="1" y="1070"/>
                      <a:pt x="15" y="1128"/>
                      <a:pt x="45" y="1135"/>
                    </a:cubicBezTo>
                    <a:cubicBezTo>
                      <a:pt x="96" y="1139"/>
                      <a:pt x="147" y="1139"/>
                      <a:pt x="202" y="1139"/>
                    </a:cubicBezTo>
                    <a:cubicBezTo>
                      <a:pt x="260" y="1142"/>
                      <a:pt x="287" y="1172"/>
                      <a:pt x="287" y="1230"/>
                    </a:cubicBezTo>
                    <a:cubicBezTo>
                      <a:pt x="287" y="1353"/>
                      <a:pt x="284" y="1534"/>
                      <a:pt x="280" y="1776"/>
                    </a:cubicBezTo>
                    <a:cubicBezTo>
                      <a:pt x="273" y="2021"/>
                      <a:pt x="270" y="2202"/>
                      <a:pt x="270" y="2324"/>
                    </a:cubicBezTo>
                    <a:cubicBezTo>
                      <a:pt x="270" y="2624"/>
                      <a:pt x="436" y="2777"/>
                      <a:pt x="771" y="2777"/>
                    </a:cubicBezTo>
                    <a:cubicBezTo>
                      <a:pt x="1019" y="2777"/>
                      <a:pt x="1203" y="2746"/>
                      <a:pt x="1323" y="2692"/>
                    </a:cubicBezTo>
                    <a:cubicBezTo>
                      <a:pt x="1343" y="2682"/>
                      <a:pt x="1356" y="2672"/>
                      <a:pt x="1364" y="2661"/>
                    </a:cubicBezTo>
                    <a:cubicBezTo>
                      <a:pt x="1364" y="2658"/>
                      <a:pt x="1367" y="2641"/>
                      <a:pt x="1367" y="2617"/>
                    </a:cubicBezTo>
                    <a:cubicBezTo>
                      <a:pt x="1370" y="2597"/>
                      <a:pt x="1373" y="2553"/>
                      <a:pt x="1381" y="2484"/>
                    </a:cubicBezTo>
                    <a:cubicBezTo>
                      <a:pt x="1387" y="2430"/>
                      <a:pt x="1391" y="2389"/>
                      <a:pt x="1391" y="2358"/>
                    </a:cubicBezTo>
                    <a:cubicBezTo>
                      <a:pt x="1391" y="2331"/>
                      <a:pt x="1381" y="2317"/>
                      <a:pt x="1364" y="2317"/>
                    </a:cubicBezTo>
                    <a:cubicBezTo>
                      <a:pt x="1323" y="2317"/>
                      <a:pt x="1258" y="2328"/>
                      <a:pt x="1172" y="2348"/>
                    </a:cubicBezTo>
                    <a:cubicBezTo>
                      <a:pt x="1087" y="2369"/>
                      <a:pt x="1023" y="2375"/>
                      <a:pt x="978" y="2375"/>
                    </a:cubicBezTo>
                    <a:cubicBezTo>
                      <a:pt x="873" y="2375"/>
                      <a:pt x="801" y="2338"/>
                      <a:pt x="768" y="2266"/>
                    </a:cubicBezTo>
                    <a:cubicBezTo>
                      <a:pt x="747" y="2218"/>
                      <a:pt x="733" y="2130"/>
                      <a:pt x="733" y="2007"/>
                    </a:cubicBezTo>
                    <a:lnTo>
                      <a:pt x="733" y="1691"/>
                    </a:lnTo>
                    <a:cubicBezTo>
                      <a:pt x="733" y="1510"/>
                      <a:pt x="736" y="1367"/>
                      <a:pt x="743" y="1265"/>
                    </a:cubicBezTo>
                    <a:cubicBezTo>
                      <a:pt x="750" y="1186"/>
                      <a:pt x="760" y="1145"/>
                      <a:pt x="771" y="1145"/>
                    </a:cubicBezTo>
                    <a:cubicBezTo>
                      <a:pt x="829" y="1145"/>
                      <a:pt x="914" y="1149"/>
                      <a:pt x="1029" y="1155"/>
                    </a:cubicBezTo>
                    <a:cubicBezTo>
                      <a:pt x="1145" y="1163"/>
                      <a:pt x="1230" y="1169"/>
                      <a:pt x="1288" y="1169"/>
                    </a:cubicBezTo>
                    <a:cubicBezTo>
                      <a:pt x="1326" y="1169"/>
                      <a:pt x="1346" y="1155"/>
                      <a:pt x="1346" y="1128"/>
                    </a:cubicBezTo>
                    <a:lnTo>
                      <a:pt x="1346" y="1029"/>
                    </a:lnTo>
                    <a:cubicBezTo>
                      <a:pt x="1343" y="985"/>
                      <a:pt x="1343" y="951"/>
                      <a:pt x="1343" y="930"/>
                    </a:cubicBezTo>
                    <a:cubicBezTo>
                      <a:pt x="1343" y="914"/>
                      <a:pt x="1346" y="883"/>
                      <a:pt x="1350" y="845"/>
                    </a:cubicBezTo>
                    <a:cubicBezTo>
                      <a:pt x="1356" y="808"/>
                      <a:pt x="1356" y="781"/>
                      <a:pt x="1356" y="764"/>
                    </a:cubicBezTo>
                    <a:cubicBezTo>
                      <a:pt x="1356" y="746"/>
                      <a:pt x="1346" y="740"/>
                      <a:pt x="1323" y="740"/>
                    </a:cubicBezTo>
                    <a:lnTo>
                      <a:pt x="808" y="740"/>
                    </a:lnTo>
                    <a:cubicBezTo>
                      <a:pt x="771" y="740"/>
                      <a:pt x="750" y="716"/>
                      <a:pt x="750" y="675"/>
                    </a:cubicBezTo>
                    <a:cubicBezTo>
                      <a:pt x="750" y="614"/>
                      <a:pt x="757" y="518"/>
                      <a:pt x="763" y="396"/>
                    </a:cubicBezTo>
                    <a:cubicBezTo>
                      <a:pt x="774" y="270"/>
                      <a:pt x="777" y="174"/>
                      <a:pt x="777" y="113"/>
                    </a:cubicBezTo>
                    <a:cubicBezTo>
                      <a:pt x="777" y="86"/>
                      <a:pt x="763" y="69"/>
                      <a:pt x="730" y="65"/>
                    </a:cubicBezTo>
                    <a:cubicBezTo>
                      <a:pt x="474" y="21"/>
                      <a:pt x="342" y="1"/>
                      <a:pt x="328" y="1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" name="Google Shape;985;p45"/>
              <p:cNvSpPr/>
              <p:nvPr/>
            </p:nvSpPr>
            <p:spPr>
              <a:xfrm>
                <a:off x="1139785" y="2266928"/>
                <a:ext cx="27200" cy="28435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2164" extrusionOk="0">
                    <a:moveTo>
                      <a:pt x="1037" y="444"/>
                    </a:moveTo>
                    <a:cubicBezTo>
                      <a:pt x="1207" y="444"/>
                      <a:pt x="1346" y="508"/>
                      <a:pt x="1459" y="637"/>
                    </a:cubicBezTo>
                    <a:cubicBezTo>
                      <a:pt x="1565" y="760"/>
                      <a:pt x="1619" y="906"/>
                      <a:pt x="1619" y="1081"/>
                    </a:cubicBezTo>
                    <a:cubicBezTo>
                      <a:pt x="1619" y="1251"/>
                      <a:pt x="1565" y="1400"/>
                      <a:pt x="1459" y="1523"/>
                    </a:cubicBezTo>
                    <a:cubicBezTo>
                      <a:pt x="1346" y="1656"/>
                      <a:pt x="1207" y="1724"/>
                      <a:pt x="1037" y="1724"/>
                    </a:cubicBezTo>
                    <a:cubicBezTo>
                      <a:pt x="870" y="1724"/>
                      <a:pt x="727" y="1656"/>
                      <a:pt x="614" y="1523"/>
                    </a:cubicBezTo>
                    <a:cubicBezTo>
                      <a:pt x="505" y="1400"/>
                      <a:pt x="450" y="1251"/>
                      <a:pt x="450" y="1081"/>
                    </a:cubicBezTo>
                    <a:cubicBezTo>
                      <a:pt x="450" y="906"/>
                      <a:pt x="505" y="757"/>
                      <a:pt x="611" y="634"/>
                    </a:cubicBezTo>
                    <a:cubicBezTo>
                      <a:pt x="723" y="505"/>
                      <a:pt x="866" y="444"/>
                      <a:pt x="1037" y="444"/>
                    </a:cubicBezTo>
                    <a:close/>
                    <a:moveTo>
                      <a:pt x="1037" y="0"/>
                    </a:moveTo>
                    <a:cubicBezTo>
                      <a:pt x="741" y="0"/>
                      <a:pt x="495" y="106"/>
                      <a:pt x="294" y="321"/>
                    </a:cubicBezTo>
                    <a:cubicBezTo>
                      <a:pt x="100" y="529"/>
                      <a:pt x="1" y="784"/>
                      <a:pt x="1" y="1081"/>
                    </a:cubicBezTo>
                    <a:cubicBezTo>
                      <a:pt x="1" y="1376"/>
                      <a:pt x="100" y="1632"/>
                      <a:pt x="294" y="1840"/>
                    </a:cubicBezTo>
                    <a:cubicBezTo>
                      <a:pt x="491" y="2058"/>
                      <a:pt x="741" y="2164"/>
                      <a:pt x="1037" y="2164"/>
                    </a:cubicBezTo>
                    <a:cubicBezTo>
                      <a:pt x="1329" y="2164"/>
                      <a:pt x="1579" y="2054"/>
                      <a:pt x="1776" y="1840"/>
                    </a:cubicBezTo>
                    <a:cubicBezTo>
                      <a:pt x="1974" y="1629"/>
                      <a:pt x="2069" y="1373"/>
                      <a:pt x="2069" y="1077"/>
                    </a:cubicBezTo>
                    <a:cubicBezTo>
                      <a:pt x="2069" y="780"/>
                      <a:pt x="1970" y="529"/>
                      <a:pt x="1776" y="321"/>
                    </a:cubicBezTo>
                    <a:cubicBezTo>
                      <a:pt x="1575" y="106"/>
                      <a:pt x="1329" y="0"/>
                      <a:pt x="1037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" name="Google Shape;986;p45"/>
              <p:cNvSpPr/>
              <p:nvPr/>
            </p:nvSpPr>
            <p:spPr>
              <a:xfrm>
                <a:off x="1169153" y="2266928"/>
                <a:ext cx="27226" cy="28435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2164" extrusionOk="0">
                    <a:moveTo>
                      <a:pt x="1036" y="444"/>
                    </a:moveTo>
                    <a:cubicBezTo>
                      <a:pt x="1207" y="444"/>
                      <a:pt x="1350" y="508"/>
                      <a:pt x="1459" y="637"/>
                    </a:cubicBezTo>
                    <a:cubicBezTo>
                      <a:pt x="1567" y="760"/>
                      <a:pt x="1619" y="906"/>
                      <a:pt x="1619" y="1081"/>
                    </a:cubicBezTo>
                    <a:cubicBezTo>
                      <a:pt x="1619" y="1251"/>
                      <a:pt x="1567" y="1400"/>
                      <a:pt x="1459" y="1523"/>
                    </a:cubicBezTo>
                    <a:cubicBezTo>
                      <a:pt x="1347" y="1656"/>
                      <a:pt x="1207" y="1724"/>
                      <a:pt x="1036" y="1724"/>
                    </a:cubicBezTo>
                    <a:cubicBezTo>
                      <a:pt x="869" y="1724"/>
                      <a:pt x="726" y="1656"/>
                      <a:pt x="614" y="1523"/>
                    </a:cubicBezTo>
                    <a:cubicBezTo>
                      <a:pt x="505" y="1400"/>
                      <a:pt x="451" y="1251"/>
                      <a:pt x="451" y="1081"/>
                    </a:cubicBezTo>
                    <a:cubicBezTo>
                      <a:pt x="451" y="906"/>
                      <a:pt x="505" y="757"/>
                      <a:pt x="611" y="634"/>
                    </a:cubicBezTo>
                    <a:cubicBezTo>
                      <a:pt x="723" y="505"/>
                      <a:pt x="866" y="444"/>
                      <a:pt x="1036" y="444"/>
                    </a:cubicBezTo>
                    <a:close/>
                    <a:moveTo>
                      <a:pt x="1036" y="0"/>
                    </a:moveTo>
                    <a:cubicBezTo>
                      <a:pt x="743" y="0"/>
                      <a:pt x="495" y="106"/>
                      <a:pt x="294" y="321"/>
                    </a:cubicBezTo>
                    <a:cubicBezTo>
                      <a:pt x="100" y="529"/>
                      <a:pt x="1" y="784"/>
                      <a:pt x="1" y="1081"/>
                    </a:cubicBezTo>
                    <a:cubicBezTo>
                      <a:pt x="1" y="1376"/>
                      <a:pt x="100" y="1632"/>
                      <a:pt x="294" y="1840"/>
                    </a:cubicBezTo>
                    <a:cubicBezTo>
                      <a:pt x="492" y="2058"/>
                      <a:pt x="740" y="2164"/>
                      <a:pt x="1036" y="2164"/>
                    </a:cubicBezTo>
                    <a:cubicBezTo>
                      <a:pt x="1333" y="2164"/>
                      <a:pt x="1578" y="2054"/>
                      <a:pt x="1779" y="1840"/>
                    </a:cubicBezTo>
                    <a:cubicBezTo>
                      <a:pt x="1973" y="1629"/>
                      <a:pt x="2072" y="1373"/>
                      <a:pt x="2072" y="1077"/>
                    </a:cubicBezTo>
                    <a:cubicBezTo>
                      <a:pt x="2072" y="780"/>
                      <a:pt x="1973" y="529"/>
                      <a:pt x="1776" y="321"/>
                    </a:cubicBezTo>
                    <a:cubicBezTo>
                      <a:pt x="1578" y="106"/>
                      <a:pt x="1330" y="0"/>
                      <a:pt x="1036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" name="Google Shape;987;p45"/>
              <p:cNvSpPr/>
              <p:nvPr/>
            </p:nvSpPr>
            <p:spPr>
              <a:xfrm>
                <a:off x="1199375" y="2286033"/>
                <a:ext cx="8554" cy="9198"/>
              </a:xfrm>
              <a:custGeom>
                <a:avLst/>
                <a:gdLst/>
                <a:ahLst/>
                <a:cxnLst/>
                <a:rect l="l" t="t" r="r" b="b"/>
                <a:pathLst>
                  <a:path w="651" h="700" extrusionOk="0">
                    <a:moveTo>
                      <a:pt x="321" y="1"/>
                    </a:moveTo>
                    <a:cubicBezTo>
                      <a:pt x="228" y="1"/>
                      <a:pt x="154" y="35"/>
                      <a:pt x="92" y="103"/>
                    </a:cubicBezTo>
                    <a:cubicBezTo>
                      <a:pt x="31" y="171"/>
                      <a:pt x="0" y="253"/>
                      <a:pt x="0" y="348"/>
                    </a:cubicBezTo>
                    <a:cubicBezTo>
                      <a:pt x="0" y="441"/>
                      <a:pt x="28" y="523"/>
                      <a:pt x="89" y="590"/>
                    </a:cubicBezTo>
                    <a:cubicBezTo>
                      <a:pt x="151" y="666"/>
                      <a:pt x="228" y="699"/>
                      <a:pt x="321" y="699"/>
                    </a:cubicBezTo>
                    <a:cubicBezTo>
                      <a:pt x="412" y="699"/>
                      <a:pt x="491" y="666"/>
                      <a:pt x="555" y="594"/>
                    </a:cubicBezTo>
                    <a:cubicBezTo>
                      <a:pt x="621" y="526"/>
                      <a:pt x="651" y="441"/>
                      <a:pt x="651" y="348"/>
                    </a:cubicBezTo>
                    <a:cubicBezTo>
                      <a:pt x="651" y="253"/>
                      <a:pt x="621" y="171"/>
                      <a:pt x="555" y="103"/>
                    </a:cubicBezTo>
                    <a:cubicBezTo>
                      <a:pt x="494" y="35"/>
                      <a:pt x="416" y="1"/>
                      <a:pt x="321" y="1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" name="Google Shape;988;p45"/>
              <p:cNvSpPr/>
              <p:nvPr/>
            </p:nvSpPr>
            <p:spPr>
              <a:xfrm>
                <a:off x="2164166" y="4172451"/>
                <a:ext cx="44111" cy="44098"/>
              </a:xfrm>
              <a:custGeom>
                <a:avLst/>
                <a:gdLst/>
                <a:ahLst/>
                <a:cxnLst/>
                <a:rect l="l" t="t" r="r" b="b"/>
                <a:pathLst>
                  <a:path w="3357" h="3356" extrusionOk="0">
                    <a:moveTo>
                      <a:pt x="1676" y="0"/>
                    </a:moveTo>
                    <a:cubicBezTo>
                      <a:pt x="750" y="0"/>
                      <a:pt x="0" y="753"/>
                      <a:pt x="0" y="1680"/>
                    </a:cubicBezTo>
                    <a:cubicBezTo>
                      <a:pt x="0" y="2606"/>
                      <a:pt x="750" y="3356"/>
                      <a:pt x="1676" y="3356"/>
                    </a:cubicBezTo>
                    <a:cubicBezTo>
                      <a:pt x="2607" y="3356"/>
                      <a:pt x="3356" y="2606"/>
                      <a:pt x="3356" y="1680"/>
                    </a:cubicBezTo>
                    <a:cubicBezTo>
                      <a:pt x="3356" y="753"/>
                      <a:pt x="2607" y="0"/>
                      <a:pt x="1676" y="0"/>
                    </a:cubicBezTo>
                    <a:close/>
                  </a:path>
                </a:pathLst>
              </a:custGeom>
              <a:solidFill>
                <a:srgbClr val="2626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989;p45"/>
              <p:cNvSpPr/>
              <p:nvPr/>
            </p:nvSpPr>
            <p:spPr>
              <a:xfrm>
                <a:off x="2146270" y="4222449"/>
                <a:ext cx="80404" cy="29683"/>
              </a:xfrm>
              <a:custGeom>
                <a:avLst/>
                <a:gdLst/>
                <a:ahLst/>
                <a:cxnLst/>
                <a:rect l="l" t="t" r="r" b="b"/>
                <a:pathLst>
                  <a:path w="6119" h="2259" extrusionOk="0">
                    <a:moveTo>
                      <a:pt x="2262" y="1"/>
                    </a:moveTo>
                    <a:cubicBezTo>
                      <a:pt x="1011" y="1"/>
                      <a:pt x="0" y="1009"/>
                      <a:pt x="0" y="2259"/>
                    </a:cubicBezTo>
                    <a:lnTo>
                      <a:pt x="6118" y="2259"/>
                    </a:lnTo>
                    <a:cubicBezTo>
                      <a:pt x="6118" y="1009"/>
                      <a:pt x="5103" y="1"/>
                      <a:pt x="3856" y="1"/>
                    </a:cubicBezTo>
                    <a:close/>
                  </a:path>
                </a:pathLst>
              </a:custGeom>
              <a:solidFill>
                <a:srgbClr val="2626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990;p45"/>
              <p:cNvSpPr/>
              <p:nvPr/>
            </p:nvSpPr>
            <p:spPr>
              <a:xfrm>
                <a:off x="867275" y="1660859"/>
                <a:ext cx="17108" cy="39407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2999" extrusionOk="0">
                    <a:moveTo>
                      <a:pt x="920" y="1"/>
                    </a:moveTo>
                    <a:lnTo>
                      <a:pt x="920" y="1942"/>
                    </a:lnTo>
                    <a:cubicBezTo>
                      <a:pt x="920" y="2522"/>
                      <a:pt x="719" y="2675"/>
                      <a:pt x="378" y="2675"/>
                    </a:cubicBezTo>
                    <a:cubicBezTo>
                      <a:pt x="252" y="2675"/>
                      <a:pt x="136" y="2648"/>
                      <a:pt x="58" y="2617"/>
                    </a:cubicBezTo>
                    <a:lnTo>
                      <a:pt x="0" y="2928"/>
                    </a:lnTo>
                    <a:cubicBezTo>
                      <a:pt x="99" y="2969"/>
                      <a:pt x="269" y="2999"/>
                      <a:pt x="409" y="2999"/>
                    </a:cubicBezTo>
                    <a:cubicBezTo>
                      <a:pt x="917" y="2999"/>
                      <a:pt x="1301" y="2757"/>
                      <a:pt x="1301" y="1974"/>
                    </a:cubicBezTo>
                    <a:lnTo>
                      <a:pt x="1301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991;p45"/>
              <p:cNvSpPr/>
              <p:nvPr/>
            </p:nvSpPr>
            <p:spPr>
              <a:xfrm>
                <a:off x="895565" y="1660859"/>
                <a:ext cx="28790" cy="38789"/>
              </a:xfrm>
              <a:custGeom>
                <a:avLst/>
                <a:gdLst/>
                <a:ahLst/>
                <a:cxnLst/>
                <a:rect l="l" t="t" r="r" b="b"/>
                <a:pathLst>
                  <a:path w="2191" h="2952" extrusionOk="0">
                    <a:moveTo>
                      <a:pt x="0" y="1"/>
                    </a:moveTo>
                    <a:lnTo>
                      <a:pt x="0" y="2951"/>
                    </a:lnTo>
                    <a:lnTo>
                      <a:pt x="382" y="2951"/>
                    </a:lnTo>
                    <a:lnTo>
                      <a:pt x="382" y="1568"/>
                    </a:lnTo>
                    <a:lnTo>
                      <a:pt x="1805" y="1568"/>
                    </a:lnTo>
                    <a:lnTo>
                      <a:pt x="1805" y="2951"/>
                    </a:lnTo>
                    <a:lnTo>
                      <a:pt x="2190" y="2951"/>
                    </a:lnTo>
                    <a:lnTo>
                      <a:pt x="2190" y="1"/>
                    </a:lnTo>
                    <a:lnTo>
                      <a:pt x="1805" y="1"/>
                    </a:lnTo>
                    <a:lnTo>
                      <a:pt x="1805" y="1234"/>
                    </a:lnTo>
                    <a:lnTo>
                      <a:pt x="382" y="1234"/>
                    </a:lnTo>
                    <a:lnTo>
                      <a:pt x="382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45"/>
              <p:cNvSpPr/>
              <p:nvPr/>
            </p:nvSpPr>
            <p:spPr>
              <a:xfrm>
                <a:off x="933605" y="1660241"/>
                <a:ext cx="35425" cy="40024"/>
              </a:xfrm>
              <a:custGeom>
                <a:avLst/>
                <a:gdLst/>
                <a:ahLst/>
                <a:cxnLst/>
                <a:rect l="l" t="t" r="r" b="b"/>
                <a:pathLst>
                  <a:path w="2696" h="3046" extrusionOk="0">
                    <a:moveTo>
                      <a:pt x="1353" y="310"/>
                    </a:moveTo>
                    <a:cubicBezTo>
                      <a:pt x="1987" y="310"/>
                      <a:pt x="2294" y="923"/>
                      <a:pt x="2294" y="1510"/>
                    </a:cubicBezTo>
                    <a:cubicBezTo>
                      <a:pt x="2294" y="2181"/>
                      <a:pt x="1953" y="2736"/>
                      <a:pt x="1347" y="2736"/>
                    </a:cubicBezTo>
                    <a:cubicBezTo>
                      <a:pt x="750" y="2736"/>
                      <a:pt x="407" y="2170"/>
                      <a:pt x="407" y="1540"/>
                    </a:cubicBezTo>
                    <a:cubicBezTo>
                      <a:pt x="407" y="893"/>
                      <a:pt x="723" y="310"/>
                      <a:pt x="1353" y="310"/>
                    </a:cubicBezTo>
                    <a:close/>
                    <a:moveTo>
                      <a:pt x="1370" y="0"/>
                    </a:moveTo>
                    <a:cubicBezTo>
                      <a:pt x="583" y="0"/>
                      <a:pt x="1" y="613"/>
                      <a:pt x="1" y="1550"/>
                    </a:cubicBezTo>
                    <a:cubicBezTo>
                      <a:pt x="1" y="2443"/>
                      <a:pt x="546" y="3046"/>
                      <a:pt x="1326" y="3046"/>
                    </a:cubicBezTo>
                    <a:cubicBezTo>
                      <a:pt x="2079" y="3046"/>
                      <a:pt x="2696" y="2508"/>
                      <a:pt x="2696" y="1492"/>
                    </a:cubicBezTo>
                    <a:cubicBezTo>
                      <a:pt x="2696" y="617"/>
                      <a:pt x="2174" y="0"/>
                      <a:pt x="137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45"/>
              <p:cNvSpPr/>
              <p:nvPr/>
            </p:nvSpPr>
            <p:spPr>
              <a:xfrm>
                <a:off x="978373" y="1660859"/>
                <a:ext cx="29118" cy="38789"/>
              </a:xfrm>
              <a:custGeom>
                <a:avLst/>
                <a:gdLst/>
                <a:ahLst/>
                <a:cxnLst/>
                <a:rect l="l" t="t" r="r" b="b"/>
                <a:pathLst>
                  <a:path w="2216" h="2952" extrusionOk="0">
                    <a:moveTo>
                      <a:pt x="0" y="1"/>
                    </a:moveTo>
                    <a:lnTo>
                      <a:pt x="0" y="2951"/>
                    </a:lnTo>
                    <a:lnTo>
                      <a:pt x="358" y="2951"/>
                    </a:lnTo>
                    <a:lnTo>
                      <a:pt x="358" y="1691"/>
                    </a:lnTo>
                    <a:cubicBezTo>
                      <a:pt x="358" y="1200"/>
                      <a:pt x="352" y="846"/>
                      <a:pt x="327" y="475"/>
                    </a:cubicBezTo>
                    <a:lnTo>
                      <a:pt x="341" y="471"/>
                    </a:lnTo>
                    <a:cubicBezTo>
                      <a:pt x="491" y="788"/>
                      <a:pt x="689" y="1125"/>
                      <a:pt x="893" y="1456"/>
                    </a:cubicBezTo>
                    <a:lnTo>
                      <a:pt x="1830" y="2951"/>
                    </a:lnTo>
                    <a:lnTo>
                      <a:pt x="2215" y="2951"/>
                    </a:lnTo>
                    <a:lnTo>
                      <a:pt x="2215" y="1"/>
                    </a:lnTo>
                    <a:lnTo>
                      <a:pt x="1854" y="1"/>
                    </a:lnTo>
                    <a:lnTo>
                      <a:pt x="1854" y="1234"/>
                    </a:lnTo>
                    <a:cubicBezTo>
                      <a:pt x="1854" y="1694"/>
                      <a:pt x="1864" y="2052"/>
                      <a:pt x="1898" y="2447"/>
                    </a:cubicBezTo>
                    <a:lnTo>
                      <a:pt x="1891" y="2450"/>
                    </a:lnTo>
                    <a:cubicBezTo>
                      <a:pt x="1751" y="2151"/>
                      <a:pt x="1578" y="1840"/>
                      <a:pt x="1360" y="1493"/>
                    </a:cubicBezTo>
                    <a:lnTo>
                      <a:pt x="416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994;p45"/>
              <p:cNvSpPr/>
              <p:nvPr/>
            </p:nvSpPr>
            <p:spPr>
              <a:xfrm>
                <a:off x="1032182" y="1660241"/>
                <a:ext cx="23429" cy="39985"/>
              </a:xfrm>
              <a:custGeom>
                <a:avLst/>
                <a:gdLst/>
                <a:ahLst/>
                <a:cxnLst/>
                <a:rect l="l" t="t" r="r" b="b"/>
                <a:pathLst>
                  <a:path w="1783" h="3043" extrusionOk="0">
                    <a:moveTo>
                      <a:pt x="1012" y="0"/>
                    </a:moveTo>
                    <a:cubicBezTo>
                      <a:pt x="440" y="0"/>
                      <a:pt x="59" y="341"/>
                      <a:pt x="59" y="801"/>
                    </a:cubicBezTo>
                    <a:cubicBezTo>
                      <a:pt x="59" y="1217"/>
                      <a:pt x="358" y="1465"/>
                      <a:pt x="839" y="1635"/>
                    </a:cubicBezTo>
                    <a:cubicBezTo>
                      <a:pt x="1237" y="1789"/>
                      <a:pt x="1394" y="1945"/>
                      <a:pt x="1394" y="2222"/>
                    </a:cubicBezTo>
                    <a:cubicBezTo>
                      <a:pt x="1394" y="2521"/>
                      <a:pt x="1166" y="2725"/>
                      <a:pt x="777" y="2725"/>
                    </a:cubicBezTo>
                    <a:cubicBezTo>
                      <a:pt x="515" y="2725"/>
                      <a:pt x="266" y="2637"/>
                      <a:pt x="95" y="2535"/>
                    </a:cubicBezTo>
                    <a:lnTo>
                      <a:pt x="1" y="2852"/>
                    </a:lnTo>
                    <a:cubicBezTo>
                      <a:pt x="157" y="2958"/>
                      <a:pt x="467" y="3043"/>
                      <a:pt x="749" y="3043"/>
                    </a:cubicBezTo>
                    <a:cubicBezTo>
                      <a:pt x="1444" y="3043"/>
                      <a:pt x="1782" y="2648"/>
                      <a:pt x="1782" y="2191"/>
                    </a:cubicBezTo>
                    <a:cubicBezTo>
                      <a:pt x="1782" y="1758"/>
                      <a:pt x="1530" y="1519"/>
                      <a:pt x="1032" y="1326"/>
                    </a:cubicBezTo>
                    <a:cubicBezTo>
                      <a:pt x="624" y="1169"/>
                      <a:pt x="447" y="1033"/>
                      <a:pt x="447" y="757"/>
                    </a:cubicBezTo>
                    <a:cubicBezTo>
                      <a:pt x="447" y="555"/>
                      <a:pt x="597" y="313"/>
                      <a:pt x="1002" y="313"/>
                    </a:cubicBezTo>
                    <a:cubicBezTo>
                      <a:pt x="1268" y="313"/>
                      <a:pt x="1465" y="402"/>
                      <a:pt x="1560" y="456"/>
                    </a:cubicBezTo>
                    <a:lnTo>
                      <a:pt x="1666" y="143"/>
                    </a:lnTo>
                    <a:cubicBezTo>
                      <a:pt x="1534" y="72"/>
                      <a:pt x="1315" y="0"/>
                      <a:pt x="101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995;p45"/>
              <p:cNvSpPr/>
              <p:nvPr/>
            </p:nvSpPr>
            <p:spPr>
              <a:xfrm>
                <a:off x="1064269" y="1660859"/>
                <a:ext cx="39591" cy="38789"/>
              </a:xfrm>
              <a:custGeom>
                <a:avLst/>
                <a:gdLst/>
                <a:ahLst/>
                <a:cxnLst/>
                <a:rect l="l" t="t" r="r" b="b"/>
                <a:pathLst>
                  <a:path w="3013" h="2952" extrusionOk="0">
                    <a:moveTo>
                      <a:pt x="205" y="1"/>
                    </a:moveTo>
                    <a:lnTo>
                      <a:pt x="1" y="2951"/>
                    </a:lnTo>
                    <a:lnTo>
                      <a:pt x="365" y="2951"/>
                    </a:lnTo>
                    <a:lnTo>
                      <a:pt x="444" y="1687"/>
                    </a:lnTo>
                    <a:cubicBezTo>
                      <a:pt x="468" y="1244"/>
                      <a:pt x="491" y="750"/>
                      <a:pt x="499" y="382"/>
                    </a:cubicBezTo>
                    <a:lnTo>
                      <a:pt x="508" y="382"/>
                    </a:lnTo>
                    <a:cubicBezTo>
                      <a:pt x="590" y="733"/>
                      <a:pt x="710" y="1112"/>
                      <a:pt x="849" y="1527"/>
                    </a:cubicBezTo>
                    <a:lnTo>
                      <a:pt x="1326" y="2934"/>
                    </a:lnTo>
                    <a:lnTo>
                      <a:pt x="1615" y="2934"/>
                    </a:lnTo>
                    <a:lnTo>
                      <a:pt x="2137" y="1503"/>
                    </a:lnTo>
                    <a:cubicBezTo>
                      <a:pt x="2283" y="1095"/>
                      <a:pt x="2406" y="727"/>
                      <a:pt x="2508" y="382"/>
                    </a:cubicBezTo>
                    <a:lnTo>
                      <a:pt x="2522" y="382"/>
                    </a:lnTo>
                    <a:cubicBezTo>
                      <a:pt x="2515" y="750"/>
                      <a:pt x="2543" y="1244"/>
                      <a:pt x="2566" y="1656"/>
                    </a:cubicBezTo>
                    <a:lnTo>
                      <a:pt x="2637" y="2951"/>
                    </a:lnTo>
                    <a:lnTo>
                      <a:pt x="3013" y="2951"/>
                    </a:lnTo>
                    <a:lnTo>
                      <a:pt x="2829" y="1"/>
                    </a:lnTo>
                    <a:lnTo>
                      <a:pt x="2341" y="1"/>
                    </a:lnTo>
                    <a:lnTo>
                      <a:pt x="1817" y="1428"/>
                    </a:lnTo>
                    <a:cubicBezTo>
                      <a:pt x="1684" y="1799"/>
                      <a:pt x="1582" y="2123"/>
                      <a:pt x="1507" y="2420"/>
                    </a:cubicBezTo>
                    <a:lnTo>
                      <a:pt x="1493" y="2420"/>
                    </a:lnTo>
                    <a:cubicBezTo>
                      <a:pt x="1418" y="2113"/>
                      <a:pt x="1319" y="1790"/>
                      <a:pt x="1197" y="1428"/>
                    </a:cubicBezTo>
                    <a:lnTo>
                      <a:pt x="692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996;p45"/>
              <p:cNvSpPr/>
              <p:nvPr/>
            </p:nvSpPr>
            <p:spPr>
              <a:xfrm>
                <a:off x="1114412" y="1660859"/>
                <a:ext cx="4980" cy="38789"/>
              </a:xfrm>
              <a:custGeom>
                <a:avLst/>
                <a:gdLst/>
                <a:ahLst/>
                <a:cxnLst/>
                <a:rect l="l" t="t" r="r" b="b"/>
                <a:pathLst>
                  <a:path w="379" h="2952" extrusionOk="0">
                    <a:moveTo>
                      <a:pt x="0" y="1"/>
                    </a:moveTo>
                    <a:lnTo>
                      <a:pt x="0" y="2951"/>
                    </a:lnTo>
                    <a:lnTo>
                      <a:pt x="378" y="2951"/>
                    </a:lnTo>
                    <a:lnTo>
                      <a:pt x="378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997;p45"/>
              <p:cNvSpPr/>
              <p:nvPr/>
            </p:nvSpPr>
            <p:spPr>
              <a:xfrm>
                <a:off x="1126579" y="1660859"/>
                <a:ext cx="28671" cy="38789"/>
              </a:xfrm>
              <a:custGeom>
                <a:avLst/>
                <a:gdLst/>
                <a:ahLst/>
                <a:cxnLst/>
                <a:rect l="l" t="t" r="r" b="b"/>
                <a:pathLst>
                  <a:path w="2182" h="2952" extrusionOk="0">
                    <a:moveTo>
                      <a:pt x="1" y="1"/>
                    </a:moveTo>
                    <a:lnTo>
                      <a:pt x="1" y="324"/>
                    </a:lnTo>
                    <a:lnTo>
                      <a:pt x="897" y="324"/>
                    </a:lnTo>
                    <a:lnTo>
                      <a:pt x="897" y="2951"/>
                    </a:lnTo>
                    <a:lnTo>
                      <a:pt x="1282" y="2951"/>
                    </a:lnTo>
                    <a:lnTo>
                      <a:pt x="1282" y="324"/>
                    </a:lnTo>
                    <a:lnTo>
                      <a:pt x="2181" y="324"/>
                    </a:lnTo>
                    <a:lnTo>
                      <a:pt x="2181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998;p45"/>
              <p:cNvSpPr/>
              <p:nvPr/>
            </p:nvSpPr>
            <p:spPr>
              <a:xfrm>
                <a:off x="1162438" y="1660859"/>
                <a:ext cx="28803" cy="38789"/>
              </a:xfrm>
              <a:custGeom>
                <a:avLst/>
                <a:gdLst/>
                <a:ahLst/>
                <a:cxnLst/>
                <a:rect l="l" t="t" r="r" b="b"/>
                <a:pathLst>
                  <a:path w="2192" h="2952" extrusionOk="0">
                    <a:moveTo>
                      <a:pt x="1" y="1"/>
                    </a:moveTo>
                    <a:lnTo>
                      <a:pt x="1" y="2951"/>
                    </a:lnTo>
                    <a:lnTo>
                      <a:pt x="379" y="2951"/>
                    </a:lnTo>
                    <a:lnTo>
                      <a:pt x="379" y="1568"/>
                    </a:lnTo>
                    <a:lnTo>
                      <a:pt x="1806" y="1568"/>
                    </a:lnTo>
                    <a:lnTo>
                      <a:pt x="1806" y="2951"/>
                    </a:lnTo>
                    <a:lnTo>
                      <a:pt x="2191" y="2951"/>
                    </a:lnTo>
                    <a:lnTo>
                      <a:pt x="2191" y="1"/>
                    </a:lnTo>
                    <a:lnTo>
                      <a:pt x="1806" y="1"/>
                    </a:lnTo>
                    <a:lnTo>
                      <a:pt x="1806" y="1234"/>
                    </a:lnTo>
                    <a:lnTo>
                      <a:pt x="379" y="1234"/>
                    </a:lnTo>
                    <a:lnTo>
                      <a:pt x="379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999;p45"/>
              <p:cNvSpPr/>
              <p:nvPr/>
            </p:nvSpPr>
            <p:spPr>
              <a:xfrm>
                <a:off x="1872393" y="4271422"/>
                <a:ext cx="22312" cy="22338"/>
              </a:xfrm>
              <a:custGeom>
                <a:avLst/>
                <a:gdLst/>
                <a:ahLst/>
                <a:cxnLst/>
                <a:rect l="l" t="t" r="r" b="b"/>
                <a:pathLst>
                  <a:path w="1698" h="1700" extrusionOk="0">
                    <a:moveTo>
                      <a:pt x="849" y="0"/>
                    </a:moveTo>
                    <a:cubicBezTo>
                      <a:pt x="379" y="0"/>
                      <a:pt x="1" y="382"/>
                      <a:pt x="1" y="852"/>
                    </a:cubicBezTo>
                    <a:cubicBezTo>
                      <a:pt x="1" y="1319"/>
                      <a:pt x="379" y="1700"/>
                      <a:pt x="849" y="1700"/>
                    </a:cubicBezTo>
                    <a:cubicBezTo>
                      <a:pt x="1320" y="1700"/>
                      <a:pt x="1697" y="1319"/>
                      <a:pt x="1697" y="852"/>
                    </a:cubicBezTo>
                    <a:cubicBezTo>
                      <a:pt x="1697" y="382"/>
                      <a:pt x="1320" y="0"/>
                      <a:pt x="849" y="0"/>
                    </a:cubicBezTo>
                    <a:close/>
                  </a:path>
                </a:pathLst>
              </a:custGeom>
              <a:solidFill>
                <a:srgbClr val="E0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1000;p45"/>
              <p:cNvSpPr/>
              <p:nvPr/>
            </p:nvSpPr>
            <p:spPr>
              <a:xfrm>
                <a:off x="2132249" y="1625551"/>
                <a:ext cx="43888" cy="43874"/>
              </a:xfrm>
              <a:custGeom>
                <a:avLst/>
                <a:gdLst/>
                <a:ahLst/>
                <a:cxnLst/>
                <a:rect l="l" t="t" r="r" b="b"/>
                <a:pathLst>
                  <a:path w="3340" h="3339" extrusionOk="0">
                    <a:moveTo>
                      <a:pt x="1670" y="0"/>
                    </a:moveTo>
                    <a:cubicBezTo>
                      <a:pt x="747" y="0"/>
                      <a:pt x="1" y="746"/>
                      <a:pt x="1" y="1670"/>
                    </a:cubicBezTo>
                    <a:cubicBezTo>
                      <a:pt x="1" y="2593"/>
                      <a:pt x="747" y="3338"/>
                      <a:pt x="1670" y="3338"/>
                    </a:cubicBezTo>
                    <a:cubicBezTo>
                      <a:pt x="2593" y="3338"/>
                      <a:pt x="3339" y="2593"/>
                      <a:pt x="3339" y="1670"/>
                    </a:cubicBezTo>
                    <a:cubicBezTo>
                      <a:pt x="3339" y="746"/>
                      <a:pt x="2593" y="0"/>
                      <a:pt x="1670" y="0"/>
                    </a:cubicBezTo>
                    <a:close/>
                  </a:path>
                </a:pathLst>
              </a:custGeom>
              <a:solidFill>
                <a:srgbClr val="F060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45"/>
              <p:cNvSpPr/>
              <p:nvPr/>
            </p:nvSpPr>
            <p:spPr>
              <a:xfrm>
                <a:off x="2144023" y="1634868"/>
                <a:ext cx="17831" cy="23271"/>
              </a:xfrm>
              <a:custGeom>
                <a:avLst/>
                <a:gdLst/>
                <a:ahLst/>
                <a:cxnLst/>
                <a:rect l="l" t="t" r="r" b="b"/>
                <a:pathLst>
                  <a:path w="1357" h="1771" extrusionOk="0">
                    <a:moveTo>
                      <a:pt x="1" y="217"/>
                    </a:moveTo>
                    <a:lnTo>
                      <a:pt x="1" y="217"/>
                    </a:lnTo>
                    <a:cubicBezTo>
                      <a:pt x="0" y="217"/>
                      <a:pt x="0" y="218"/>
                      <a:pt x="0" y="221"/>
                    </a:cubicBezTo>
                    <a:cubicBezTo>
                      <a:pt x="0" y="220"/>
                      <a:pt x="0" y="218"/>
                      <a:pt x="1" y="217"/>
                    </a:cubicBezTo>
                    <a:close/>
                    <a:moveTo>
                      <a:pt x="638" y="0"/>
                    </a:moveTo>
                    <a:cubicBezTo>
                      <a:pt x="539" y="0"/>
                      <a:pt x="429" y="16"/>
                      <a:pt x="314" y="51"/>
                    </a:cubicBezTo>
                    <a:cubicBezTo>
                      <a:pt x="195" y="88"/>
                      <a:pt x="99" y="136"/>
                      <a:pt x="21" y="194"/>
                    </a:cubicBezTo>
                    <a:cubicBezTo>
                      <a:pt x="10" y="202"/>
                      <a:pt x="3" y="211"/>
                      <a:pt x="1" y="217"/>
                    </a:cubicBezTo>
                    <a:lnTo>
                      <a:pt x="1" y="217"/>
                    </a:lnTo>
                    <a:cubicBezTo>
                      <a:pt x="1" y="217"/>
                      <a:pt x="1" y="217"/>
                      <a:pt x="1" y="217"/>
                    </a:cubicBezTo>
                    <a:cubicBezTo>
                      <a:pt x="4" y="217"/>
                      <a:pt x="14" y="252"/>
                      <a:pt x="31" y="327"/>
                    </a:cubicBezTo>
                    <a:cubicBezTo>
                      <a:pt x="35" y="368"/>
                      <a:pt x="38" y="401"/>
                      <a:pt x="38" y="425"/>
                    </a:cubicBezTo>
                    <a:cubicBezTo>
                      <a:pt x="41" y="453"/>
                      <a:pt x="45" y="470"/>
                      <a:pt x="55" y="473"/>
                    </a:cubicBezTo>
                    <a:cubicBezTo>
                      <a:pt x="58" y="473"/>
                      <a:pt x="66" y="477"/>
                      <a:pt x="72" y="477"/>
                    </a:cubicBezTo>
                    <a:lnTo>
                      <a:pt x="147" y="425"/>
                    </a:lnTo>
                    <a:cubicBezTo>
                      <a:pt x="205" y="388"/>
                      <a:pt x="263" y="357"/>
                      <a:pt x="317" y="334"/>
                    </a:cubicBezTo>
                    <a:cubicBezTo>
                      <a:pt x="402" y="303"/>
                      <a:pt x="488" y="286"/>
                      <a:pt x="573" y="286"/>
                    </a:cubicBezTo>
                    <a:cubicBezTo>
                      <a:pt x="658" y="286"/>
                      <a:pt x="736" y="310"/>
                      <a:pt x="801" y="364"/>
                    </a:cubicBezTo>
                    <a:cubicBezTo>
                      <a:pt x="873" y="419"/>
                      <a:pt x="907" y="491"/>
                      <a:pt x="907" y="576"/>
                    </a:cubicBezTo>
                    <a:cubicBezTo>
                      <a:pt x="907" y="681"/>
                      <a:pt x="825" y="834"/>
                      <a:pt x="662" y="1038"/>
                    </a:cubicBezTo>
                    <a:cubicBezTo>
                      <a:pt x="532" y="1195"/>
                      <a:pt x="402" y="1332"/>
                      <a:pt x="273" y="1447"/>
                    </a:cubicBezTo>
                    <a:cubicBezTo>
                      <a:pt x="253" y="1461"/>
                      <a:pt x="209" y="1478"/>
                      <a:pt x="133" y="1492"/>
                    </a:cubicBezTo>
                    <a:cubicBezTo>
                      <a:pt x="66" y="1502"/>
                      <a:pt x="35" y="1513"/>
                      <a:pt x="35" y="1526"/>
                    </a:cubicBezTo>
                    <a:lnTo>
                      <a:pt x="69" y="1730"/>
                    </a:lnTo>
                    <a:cubicBezTo>
                      <a:pt x="75" y="1747"/>
                      <a:pt x="89" y="1758"/>
                      <a:pt x="113" y="1758"/>
                    </a:cubicBezTo>
                    <a:cubicBezTo>
                      <a:pt x="181" y="1758"/>
                      <a:pt x="283" y="1758"/>
                      <a:pt x="416" y="1754"/>
                    </a:cubicBezTo>
                    <a:cubicBezTo>
                      <a:pt x="552" y="1751"/>
                      <a:pt x="654" y="1751"/>
                      <a:pt x="723" y="1751"/>
                    </a:cubicBezTo>
                    <a:cubicBezTo>
                      <a:pt x="920" y="1751"/>
                      <a:pt x="1067" y="1754"/>
                      <a:pt x="1169" y="1761"/>
                    </a:cubicBezTo>
                    <a:cubicBezTo>
                      <a:pt x="1268" y="1768"/>
                      <a:pt x="1312" y="1771"/>
                      <a:pt x="1302" y="1771"/>
                    </a:cubicBezTo>
                    <a:cubicBezTo>
                      <a:pt x="1333" y="1771"/>
                      <a:pt x="1349" y="1761"/>
                      <a:pt x="1349" y="1741"/>
                    </a:cubicBezTo>
                    <a:cubicBezTo>
                      <a:pt x="1349" y="1713"/>
                      <a:pt x="1353" y="1669"/>
                      <a:pt x="1353" y="1611"/>
                    </a:cubicBezTo>
                    <a:cubicBezTo>
                      <a:pt x="1357" y="1553"/>
                      <a:pt x="1357" y="1513"/>
                      <a:pt x="1357" y="1485"/>
                    </a:cubicBezTo>
                    <a:cubicBezTo>
                      <a:pt x="1357" y="1455"/>
                      <a:pt x="1349" y="1441"/>
                      <a:pt x="1329" y="1441"/>
                    </a:cubicBezTo>
                    <a:lnTo>
                      <a:pt x="1316" y="1441"/>
                    </a:lnTo>
                    <a:cubicBezTo>
                      <a:pt x="1077" y="1464"/>
                      <a:pt x="866" y="1475"/>
                      <a:pt x="679" y="1475"/>
                    </a:cubicBezTo>
                    <a:cubicBezTo>
                      <a:pt x="641" y="1475"/>
                      <a:pt x="610" y="1475"/>
                      <a:pt x="586" y="1472"/>
                    </a:cubicBezTo>
                    <a:cubicBezTo>
                      <a:pt x="665" y="1390"/>
                      <a:pt x="723" y="1329"/>
                      <a:pt x="761" y="1288"/>
                    </a:cubicBezTo>
                    <a:cubicBezTo>
                      <a:pt x="1094" y="953"/>
                      <a:pt x="1261" y="695"/>
                      <a:pt x="1261" y="511"/>
                    </a:cubicBezTo>
                    <a:cubicBezTo>
                      <a:pt x="1261" y="343"/>
                      <a:pt x="1196" y="214"/>
                      <a:pt x="1070" y="123"/>
                    </a:cubicBezTo>
                    <a:cubicBezTo>
                      <a:pt x="958" y="41"/>
                      <a:pt x="811" y="0"/>
                      <a:pt x="63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1002" name="Google Shape;1002;p45"/>
          <p:cNvPicPr preferRelativeResize="0"/>
          <p:nvPr/>
        </p:nvPicPr>
        <p:blipFill rotWithShape="1">
          <a:blip r:embed="rId3">
            <a:alphaModFix/>
          </a:blip>
          <a:srcRect t="16145" b="17192"/>
          <a:stretch/>
        </p:blipFill>
        <p:spPr>
          <a:xfrm>
            <a:off x="1394725" y="1811450"/>
            <a:ext cx="289200" cy="2892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003" name="Google Shape;1003;p45"/>
          <p:cNvPicPr preferRelativeResize="0"/>
          <p:nvPr/>
        </p:nvPicPr>
        <p:blipFill rotWithShape="1">
          <a:blip r:embed="rId4">
            <a:alphaModFix/>
          </a:blip>
          <a:srcRect l="16643" r="16649"/>
          <a:stretch/>
        </p:blipFill>
        <p:spPr>
          <a:xfrm>
            <a:off x="1312600" y="2618075"/>
            <a:ext cx="494570" cy="4942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4" name="Google Shape;1004;p45"/>
          <p:cNvPicPr preferRelativeResize="0"/>
          <p:nvPr/>
        </p:nvPicPr>
        <p:blipFill rotWithShape="1">
          <a:blip r:embed="rId5">
            <a:alphaModFix/>
          </a:blip>
          <a:srcRect t="29" b="29"/>
          <a:stretch/>
        </p:blipFill>
        <p:spPr>
          <a:xfrm>
            <a:off x="1814950" y="2618075"/>
            <a:ext cx="494572" cy="4942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5" name="Google Shape;1005;p45"/>
          <p:cNvPicPr preferRelativeResize="0"/>
          <p:nvPr/>
        </p:nvPicPr>
        <p:blipFill rotWithShape="1">
          <a:blip r:embed="rId6">
            <a:alphaModFix/>
          </a:blip>
          <a:srcRect l="16643" r="16649"/>
          <a:stretch/>
        </p:blipFill>
        <p:spPr>
          <a:xfrm>
            <a:off x="2317300" y="2618075"/>
            <a:ext cx="494568" cy="4942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6" name="Google Shape;1006;p45"/>
          <p:cNvPicPr preferRelativeResize="0"/>
          <p:nvPr/>
        </p:nvPicPr>
        <p:blipFill rotWithShape="1">
          <a:blip r:embed="rId7">
            <a:alphaModFix/>
          </a:blip>
          <a:srcRect l="14264" r="14271"/>
          <a:stretch/>
        </p:blipFill>
        <p:spPr>
          <a:xfrm>
            <a:off x="1312600" y="3122000"/>
            <a:ext cx="494568" cy="4942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7" name="Google Shape;1007;p45"/>
          <p:cNvPicPr preferRelativeResize="0"/>
          <p:nvPr/>
        </p:nvPicPr>
        <p:blipFill rotWithShape="1">
          <a:blip r:embed="rId8">
            <a:alphaModFix/>
          </a:blip>
          <a:srcRect b="33333"/>
          <a:stretch/>
        </p:blipFill>
        <p:spPr>
          <a:xfrm>
            <a:off x="1814950" y="3122000"/>
            <a:ext cx="494575" cy="4942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8" name="Google Shape;1008;p45"/>
          <p:cNvPicPr preferRelativeResize="0"/>
          <p:nvPr/>
        </p:nvPicPr>
        <p:blipFill rotWithShape="1">
          <a:blip r:embed="rId9">
            <a:alphaModFix/>
          </a:blip>
          <a:srcRect t="16679" b="16679"/>
          <a:stretch/>
        </p:blipFill>
        <p:spPr>
          <a:xfrm>
            <a:off x="2317300" y="3122000"/>
            <a:ext cx="494569" cy="4942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9" name="Google Shape;1009;p45"/>
          <p:cNvPicPr preferRelativeResize="0"/>
          <p:nvPr/>
        </p:nvPicPr>
        <p:blipFill rotWithShape="1">
          <a:blip r:embed="rId10">
            <a:alphaModFix/>
          </a:blip>
          <a:srcRect l="16598" r="16605"/>
          <a:stretch/>
        </p:blipFill>
        <p:spPr>
          <a:xfrm>
            <a:off x="1312600" y="3625925"/>
            <a:ext cx="494576" cy="4942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0" name="Google Shape;1010;p45"/>
          <p:cNvPicPr preferRelativeResize="0"/>
          <p:nvPr/>
        </p:nvPicPr>
        <p:blipFill rotWithShape="1">
          <a:blip r:embed="rId11">
            <a:alphaModFix/>
          </a:blip>
          <a:srcRect t="16689" b="16683"/>
          <a:stretch/>
        </p:blipFill>
        <p:spPr>
          <a:xfrm>
            <a:off x="1814950" y="3625925"/>
            <a:ext cx="494571" cy="4942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1" name="Google Shape;1011;p45"/>
          <p:cNvPicPr preferRelativeResize="0"/>
          <p:nvPr/>
        </p:nvPicPr>
        <p:blipFill rotWithShape="1">
          <a:blip r:embed="rId12">
            <a:alphaModFix/>
          </a:blip>
          <a:srcRect b="33373"/>
          <a:stretch/>
        </p:blipFill>
        <p:spPr>
          <a:xfrm>
            <a:off x="2317300" y="3625925"/>
            <a:ext cx="494573" cy="494266"/>
          </a:xfrm>
          <a:prstGeom prst="rect">
            <a:avLst/>
          </a:prstGeom>
          <a:noFill/>
          <a:ln>
            <a:noFill/>
          </a:ln>
        </p:spPr>
      </p:pic>
      <p:sp>
        <p:nvSpPr>
          <p:cNvPr id="1012" name="Google Shape;1012;p45"/>
          <p:cNvSpPr txBox="1">
            <a:spLocks noGrp="1"/>
          </p:cNvSpPr>
          <p:nvPr>
            <p:ph type="title"/>
          </p:nvPr>
        </p:nvSpPr>
        <p:spPr>
          <a:xfrm>
            <a:off x="1583200" y="395375"/>
            <a:ext cx="5977500" cy="40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#COME USARE CUPP</a:t>
            </a:r>
            <a:endParaRPr dirty="0"/>
          </a:p>
        </p:txBody>
      </p:sp>
      <p:sp>
        <p:nvSpPr>
          <p:cNvPr id="1013" name="Google Shape;1013;p45"/>
          <p:cNvSpPr txBox="1">
            <a:spLocks noGrp="1"/>
          </p:cNvSpPr>
          <p:nvPr>
            <p:ph type="subTitle" idx="4294967295"/>
          </p:nvPr>
        </p:nvSpPr>
        <p:spPr>
          <a:xfrm>
            <a:off x="5159827" y="1829688"/>
            <a:ext cx="2553273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dirty="0"/>
              <a:t>Entriamo nella cartella CUPP</a:t>
            </a:r>
            <a:endParaRPr sz="1600" dirty="0"/>
          </a:p>
        </p:txBody>
      </p:sp>
      <p:sp>
        <p:nvSpPr>
          <p:cNvPr id="209" name="CasellaDiTesto 208">
            <a:extLst>
              <a:ext uri="{FF2B5EF4-FFF2-40B4-BE49-F238E27FC236}">
                <a16:creationId xmlns:a16="http://schemas.microsoft.com/office/drawing/2014/main" id="{DC6B479D-85E3-4C33-A3D5-B24F3606599E}"/>
              </a:ext>
            </a:extLst>
          </p:cNvPr>
          <p:cNvSpPr txBox="1"/>
          <p:nvPr/>
        </p:nvSpPr>
        <p:spPr>
          <a:xfrm>
            <a:off x="0" y="795150"/>
            <a:ext cx="914399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1600" dirty="0">
                <a:solidFill>
                  <a:srgbClr val="434343"/>
                </a:solidFill>
                <a:latin typeface="Abel"/>
                <a:sym typeface="Abel"/>
              </a:rPr>
              <a:t>Common User Passwords Profiler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BB57F19E-4172-4A64-9C36-8400DA719F8D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296810" y="1550489"/>
            <a:ext cx="1522590" cy="2797861"/>
          </a:xfrm>
          <a:prstGeom prst="rect">
            <a:avLst/>
          </a:prstGeom>
        </p:spPr>
      </p:pic>
      <p:grpSp>
        <p:nvGrpSpPr>
          <p:cNvPr id="1020" name="Google Shape;1020;p45"/>
          <p:cNvGrpSpPr/>
          <p:nvPr/>
        </p:nvGrpSpPr>
        <p:grpSpPr>
          <a:xfrm>
            <a:off x="2012374" y="3637200"/>
            <a:ext cx="3000027" cy="669600"/>
            <a:chOff x="2012374" y="3637200"/>
            <a:chExt cx="3000027" cy="669600"/>
          </a:xfrm>
        </p:grpSpPr>
        <p:grpSp>
          <p:nvGrpSpPr>
            <p:cNvPr id="1021" name="Google Shape;1021;p45"/>
            <p:cNvGrpSpPr/>
            <p:nvPr/>
          </p:nvGrpSpPr>
          <p:grpSpPr>
            <a:xfrm>
              <a:off x="2012374" y="3887208"/>
              <a:ext cx="682938" cy="208216"/>
              <a:chOff x="3314504" y="3887208"/>
              <a:chExt cx="682938" cy="208216"/>
            </a:xfrm>
          </p:grpSpPr>
          <p:sp>
            <p:nvSpPr>
              <p:cNvPr id="1022" name="Google Shape;1022;p45"/>
              <p:cNvSpPr/>
              <p:nvPr/>
            </p:nvSpPr>
            <p:spPr>
              <a:xfrm>
                <a:off x="3618498" y="4013497"/>
                <a:ext cx="81980" cy="81928"/>
              </a:xfrm>
              <a:custGeom>
                <a:avLst/>
                <a:gdLst/>
                <a:ahLst/>
                <a:cxnLst/>
                <a:rect l="l" t="t" r="r" b="b"/>
                <a:pathLst>
                  <a:path w="6239" h="6235" extrusionOk="0">
                    <a:moveTo>
                      <a:pt x="3121" y="0"/>
                    </a:moveTo>
                    <a:lnTo>
                      <a:pt x="1" y="3117"/>
                    </a:lnTo>
                    <a:lnTo>
                      <a:pt x="3121" y="6234"/>
                    </a:lnTo>
                    <a:lnTo>
                      <a:pt x="6238" y="3117"/>
                    </a:lnTo>
                    <a:lnTo>
                      <a:pt x="3121" y="0"/>
                    </a:lnTo>
                    <a:close/>
                  </a:path>
                </a:pathLst>
              </a:custGeom>
              <a:solidFill>
                <a:srgbClr val="E0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1023;p45"/>
              <p:cNvSpPr/>
              <p:nvPr/>
            </p:nvSpPr>
            <p:spPr>
              <a:xfrm>
                <a:off x="3314504" y="3887208"/>
                <a:ext cx="682938" cy="167246"/>
              </a:xfrm>
              <a:custGeom>
                <a:avLst/>
                <a:gdLst/>
                <a:ahLst/>
                <a:cxnLst/>
                <a:rect l="l" t="t" r="r" b="b"/>
                <a:pathLst>
                  <a:path w="51974" h="12728" extrusionOk="0">
                    <a:moveTo>
                      <a:pt x="4566" y="1"/>
                    </a:moveTo>
                    <a:cubicBezTo>
                      <a:pt x="2045" y="1"/>
                      <a:pt x="1" y="2045"/>
                      <a:pt x="1" y="4566"/>
                    </a:cubicBezTo>
                    <a:lnTo>
                      <a:pt x="1" y="8163"/>
                    </a:lnTo>
                    <a:cubicBezTo>
                      <a:pt x="1" y="10684"/>
                      <a:pt x="2045" y="12728"/>
                      <a:pt x="4566" y="12728"/>
                    </a:cubicBezTo>
                    <a:lnTo>
                      <a:pt x="47409" y="12728"/>
                    </a:lnTo>
                    <a:cubicBezTo>
                      <a:pt x="49929" y="12728"/>
                      <a:pt x="51973" y="10684"/>
                      <a:pt x="51973" y="8163"/>
                    </a:cubicBezTo>
                    <a:lnTo>
                      <a:pt x="51973" y="4566"/>
                    </a:lnTo>
                    <a:cubicBezTo>
                      <a:pt x="51973" y="2045"/>
                      <a:pt x="49929" y="1"/>
                      <a:pt x="47409" y="1"/>
                    </a:cubicBezTo>
                    <a:close/>
                  </a:path>
                </a:pathLst>
              </a:custGeom>
              <a:solidFill>
                <a:srgbClr val="E0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1024;p45"/>
              <p:cNvSpPr/>
              <p:nvPr/>
            </p:nvSpPr>
            <p:spPr>
              <a:xfrm>
                <a:off x="3362413" y="3933803"/>
                <a:ext cx="77184" cy="73571"/>
              </a:xfrm>
              <a:custGeom>
                <a:avLst/>
                <a:gdLst/>
                <a:ahLst/>
                <a:cxnLst/>
                <a:rect l="l" t="t" r="r" b="b"/>
                <a:pathLst>
                  <a:path w="5874" h="5599" extrusionOk="0">
                    <a:moveTo>
                      <a:pt x="1591" y="1"/>
                    </a:moveTo>
                    <a:cubicBezTo>
                      <a:pt x="1506" y="1"/>
                      <a:pt x="1417" y="7"/>
                      <a:pt x="1322" y="15"/>
                    </a:cubicBezTo>
                    <a:cubicBezTo>
                      <a:pt x="746" y="73"/>
                      <a:pt x="82" y="597"/>
                      <a:pt x="0" y="1609"/>
                    </a:cubicBezTo>
                    <a:lnTo>
                      <a:pt x="0" y="1946"/>
                    </a:lnTo>
                    <a:cubicBezTo>
                      <a:pt x="75" y="2910"/>
                      <a:pt x="807" y="4103"/>
                      <a:pt x="2936" y="5598"/>
                    </a:cubicBezTo>
                    <a:cubicBezTo>
                      <a:pt x="5070" y="4103"/>
                      <a:pt x="5798" y="2910"/>
                      <a:pt x="5873" y="1946"/>
                    </a:cubicBezTo>
                    <a:lnTo>
                      <a:pt x="5873" y="1609"/>
                    </a:lnTo>
                    <a:cubicBezTo>
                      <a:pt x="5795" y="597"/>
                      <a:pt x="5127" y="73"/>
                      <a:pt x="4554" y="15"/>
                    </a:cubicBezTo>
                    <a:cubicBezTo>
                      <a:pt x="4460" y="7"/>
                      <a:pt x="4370" y="1"/>
                      <a:pt x="4289" y="1"/>
                    </a:cubicBezTo>
                    <a:cubicBezTo>
                      <a:pt x="3622" y="1"/>
                      <a:pt x="3304" y="290"/>
                      <a:pt x="2936" y="723"/>
                    </a:cubicBezTo>
                    <a:cubicBezTo>
                      <a:pt x="2572" y="290"/>
                      <a:pt x="2255" y="1"/>
                      <a:pt x="159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45"/>
              <p:cNvSpPr/>
              <p:nvPr/>
            </p:nvSpPr>
            <p:spPr>
              <a:xfrm>
                <a:off x="3456771" y="3950990"/>
                <a:ext cx="15637" cy="46844"/>
              </a:xfrm>
              <a:custGeom>
                <a:avLst/>
                <a:gdLst/>
                <a:ahLst/>
                <a:cxnLst/>
                <a:rect l="l" t="t" r="r" b="b"/>
                <a:pathLst>
                  <a:path w="1190" h="3565" extrusionOk="0">
                    <a:moveTo>
                      <a:pt x="777" y="1"/>
                    </a:moveTo>
                    <a:lnTo>
                      <a:pt x="0" y="416"/>
                    </a:lnTo>
                    <a:lnTo>
                      <a:pt x="92" y="784"/>
                    </a:lnTo>
                    <a:lnTo>
                      <a:pt x="713" y="451"/>
                    </a:lnTo>
                    <a:lnTo>
                      <a:pt x="722" y="451"/>
                    </a:lnTo>
                    <a:lnTo>
                      <a:pt x="722" y="3564"/>
                    </a:lnTo>
                    <a:lnTo>
                      <a:pt x="1189" y="3564"/>
                    </a:lnTo>
                    <a:lnTo>
                      <a:pt x="118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45"/>
              <p:cNvSpPr/>
              <p:nvPr/>
            </p:nvSpPr>
            <p:spPr>
              <a:xfrm>
                <a:off x="3490304" y="3950990"/>
                <a:ext cx="29552" cy="46844"/>
              </a:xfrm>
              <a:custGeom>
                <a:avLst/>
                <a:gdLst/>
                <a:ahLst/>
                <a:cxnLst/>
                <a:rect l="l" t="t" r="r" b="b"/>
                <a:pathLst>
                  <a:path w="2249" h="3565" extrusionOk="0">
                    <a:moveTo>
                      <a:pt x="0" y="1"/>
                    </a:moveTo>
                    <a:lnTo>
                      <a:pt x="0" y="403"/>
                    </a:lnTo>
                    <a:lnTo>
                      <a:pt x="1744" y="403"/>
                    </a:lnTo>
                    <a:lnTo>
                      <a:pt x="1744" y="413"/>
                    </a:lnTo>
                    <a:lnTo>
                      <a:pt x="197" y="3564"/>
                    </a:lnTo>
                    <a:lnTo>
                      <a:pt x="698" y="3564"/>
                    </a:lnTo>
                    <a:lnTo>
                      <a:pt x="2249" y="321"/>
                    </a:lnTo>
                    <a:lnTo>
                      <a:pt x="224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45"/>
              <p:cNvSpPr/>
              <p:nvPr/>
            </p:nvSpPr>
            <p:spPr>
              <a:xfrm>
                <a:off x="3674369" y="3950228"/>
                <a:ext cx="29867" cy="47606"/>
              </a:xfrm>
              <a:custGeom>
                <a:avLst/>
                <a:gdLst/>
                <a:ahLst/>
                <a:cxnLst/>
                <a:rect l="l" t="t" r="r" b="b"/>
                <a:pathLst>
                  <a:path w="2273" h="3623" extrusionOk="0">
                    <a:moveTo>
                      <a:pt x="1094" y="1"/>
                    </a:moveTo>
                    <a:cubicBezTo>
                      <a:pt x="685" y="1"/>
                      <a:pt x="334" y="155"/>
                      <a:pt x="88" y="362"/>
                    </a:cubicBezTo>
                    <a:lnTo>
                      <a:pt x="242" y="699"/>
                    </a:lnTo>
                    <a:cubicBezTo>
                      <a:pt x="406" y="563"/>
                      <a:pt x="675" y="400"/>
                      <a:pt x="995" y="400"/>
                    </a:cubicBezTo>
                    <a:cubicBezTo>
                      <a:pt x="1527" y="400"/>
                      <a:pt x="1703" y="734"/>
                      <a:pt x="1703" y="1095"/>
                    </a:cubicBezTo>
                    <a:cubicBezTo>
                      <a:pt x="1697" y="1633"/>
                      <a:pt x="1288" y="2093"/>
                      <a:pt x="379" y="2958"/>
                    </a:cubicBezTo>
                    <a:lnTo>
                      <a:pt x="0" y="3326"/>
                    </a:lnTo>
                    <a:lnTo>
                      <a:pt x="0" y="3622"/>
                    </a:lnTo>
                    <a:lnTo>
                      <a:pt x="2272" y="3622"/>
                    </a:lnTo>
                    <a:lnTo>
                      <a:pt x="2272" y="3221"/>
                    </a:lnTo>
                    <a:lnTo>
                      <a:pt x="675" y="3221"/>
                    </a:lnTo>
                    <a:lnTo>
                      <a:pt x="675" y="3210"/>
                    </a:lnTo>
                    <a:lnTo>
                      <a:pt x="958" y="2948"/>
                    </a:lnTo>
                    <a:cubicBezTo>
                      <a:pt x="1711" y="2226"/>
                      <a:pt x="2184" y="1694"/>
                      <a:pt x="2184" y="1037"/>
                    </a:cubicBezTo>
                    <a:cubicBezTo>
                      <a:pt x="2184" y="526"/>
                      <a:pt x="1863" y="1"/>
                      <a:pt x="109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1028;p45"/>
              <p:cNvSpPr/>
              <p:nvPr/>
            </p:nvSpPr>
            <p:spPr>
              <a:xfrm>
                <a:off x="3710491" y="3950280"/>
                <a:ext cx="32101" cy="48316"/>
              </a:xfrm>
              <a:custGeom>
                <a:avLst/>
                <a:gdLst/>
                <a:ahLst/>
                <a:cxnLst/>
                <a:rect l="l" t="t" r="r" b="b"/>
                <a:pathLst>
                  <a:path w="2443" h="3677" extrusionOk="0">
                    <a:moveTo>
                      <a:pt x="1223" y="1632"/>
                    </a:moveTo>
                    <a:cubicBezTo>
                      <a:pt x="1666" y="1632"/>
                      <a:pt x="1956" y="1939"/>
                      <a:pt x="1956" y="2450"/>
                    </a:cubicBezTo>
                    <a:cubicBezTo>
                      <a:pt x="1956" y="2961"/>
                      <a:pt x="1677" y="3305"/>
                      <a:pt x="1261" y="3305"/>
                    </a:cubicBezTo>
                    <a:cubicBezTo>
                      <a:pt x="757" y="3305"/>
                      <a:pt x="487" y="2872"/>
                      <a:pt x="477" y="2286"/>
                    </a:cubicBezTo>
                    <a:cubicBezTo>
                      <a:pt x="477" y="2198"/>
                      <a:pt x="498" y="2126"/>
                      <a:pt x="532" y="2072"/>
                    </a:cubicBezTo>
                    <a:cubicBezTo>
                      <a:pt x="665" y="1816"/>
                      <a:pt x="930" y="1632"/>
                      <a:pt x="1223" y="1632"/>
                    </a:cubicBezTo>
                    <a:close/>
                    <a:moveTo>
                      <a:pt x="2092" y="0"/>
                    </a:moveTo>
                    <a:cubicBezTo>
                      <a:pt x="2007" y="0"/>
                      <a:pt x="1885" y="8"/>
                      <a:pt x="1741" y="28"/>
                    </a:cubicBezTo>
                    <a:cubicBezTo>
                      <a:pt x="1295" y="82"/>
                      <a:pt x="900" y="263"/>
                      <a:pt x="603" y="556"/>
                    </a:cubicBezTo>
                    <a:cubicBezTo>
                      <a:pt x="253" y="907"/>
                      <a:pt x="1" y="1459"/>
                      <a:pt x="1" y="2160"/>
                    </a:cubicBezTo>
                    <a:cubicBezTo>
                      <a:pt x="1" y="3087"/>
                      <a:pt x="498" y="3676"/>
                      <a:pt x="1261" y="3676"/>
                    </a:cubicBezTo>
                    <a:cubicBezTo>
                      <a:pt x="2000" y="3676"/>
                      <a:pt x="2443" y="3074"/>
                      <a:pt x="2443" y="2423"/>
                    </a:cubicBezTo>
                    <a:cubicBezTo>
                      <a:pt x="2443" y="1728"/>
                      <a:pt x="2000" y="1272"/>
                      <a:pt x="1370" y="1272"/>
                    </a:cubicBezTo>
                    <a:cubicBezTo>
                      <a:pt x="975" y="1272"/>
                      <a:pt x="679" y="1459"/>
                      <a:pt x="512" y="1684"/>
                    </a:cubicBezTo>
                    <a:lnTo>
                      <a:pt x="495" y="1684"/>
                    </a:lnTo>
                    <a:cubicBezTo>
                      <a:pt x="576" y="1097"/>
                      <a:pt x="975" y="542"/>
                      <a:pt x="1731" y="416"/>
                    </a:cubicBezTo>
                    <a:cubicBezTo>
                      <a:pt x="1833" y="401"/>
                      <a:pt x="1929" y="393"/>
                      <a:pt x="2012" y="393"/>
                    </a:cubicBezTo>
                    <a:cubicBezTo>
                      <a:pt x="2040" y="393"/>
                      <a:pt x="2067" y="394"/>
                      <a:pt x="2092" y="396"/>
                    </a:cubicBezTo>
                    <a:lnTo>
                      <a:pt x="209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1029;p45"/>
              <p:cNvSpPr/>
              <p:nvPr/>
            </p:nvSpPr>
            <p:spPr>
              <a:xfrm>
                <a:off x="3602113" y="3933803"/>
                <a:ext cx="41023" cy="41023"/>
              </a:xfrm>
              <a:custGeom>
                <a:avLst/>
                <a:gdLst/>
                <a:ahLst/>
                <a:cxnLst/>
                <a:rect l="l" t="t" r="r" b="b"/>
                <a:pathLst>
                  <a:path w="3122" h="3122" extrusionOk="0">
                    <a:moveTo>
                      <a:pt x="1561" y="1"/>
                    </a:moveTo>
                    <a:cubicBezTo>
                      <a:pt x="699" y="1"/>
                      <a:pt x="1" y="699"/>
                      <a:pt x="1" y="1561"/>
                    </a:cubicBezTo>
                    <a:cubicBezTo>
                      <a:pt x="1" y="2423"/>
                      <a:pt x="699" y="3122"/>
                      <a:pt x="1561" y="3122"/>
                    </a:cubicBezTo>
                    <a:cubicBezTo>
                      <a:pt x="2423" y="3122"/>
                      <a:pt x="3122" y="2423"/>
                      <a:pt x="3122" y="1561"/>
                    </a:cubicBezTo>
                    <a:cubicBezTo>
                      <a:pt x="3122" y="699"/>
                      <a:pt x="2423" y="1"/>
                      <a:pt x="156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45"/>
              <p:cNvSpPr/>
              <p:nvPr/>
            </p:nvSpPr>
            <p:spPr>
              <a:xfrm>
                <a:off x="3585504" y="3980226"/>
                <a:ext cx="74688" cy="27633"/>
              </a:xfrm>
              <a:custGeom>
                <a:avLst/>
                <a:gdLst/>
                <a:ahLst/>
                <a:cxnLst/>
                <a:rect l="l" t="t" r="r" b="b"/>
                <a:pathLst>
                  <a:path w="5684" h="2103" extrusionOk="0">
                    <a:moveTo>
                      <a:pt x="2100" y="1"/>
                    </a:moveTo>
                    <a:cubicBezTo>
                      <a:pt x="941" y="1"/>
                      <a:pt x="1" y="941"/>
                      <a:pt x="1" y="2103"/>
                    </a:cubicBezTo>
                    <a:lnTo>
                      <a:pt x="5683" y="2103"/>
                    </a:lnTo>
                    <a:cubicBezTo>
                      <a:pt x="5683" y="941"/>
                      <a:pt x="4743" y="1"/>
                      <a:pt x="358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45"/>
              <p:cNvSpPr/>
              <p:nvPr/>
            </p:nvSpPr>
            <p:spPr>
              <a:xfrm>
                <a:off x="3905791" y="3950990"/>
                <a:ext cx="15637" cy="46844"/>
              </a:xfrm>
              <a:custGeom>
                <a:avLst/>
                <a:gdLst/>
                <a:ahLst/>
                <a:cxnLst/>
                <a:rect l="l" t="t" r="r" b="b"/>
                <a:pathLst>
                  <a:path w="1190" h="3565" extrusionOk="0">
                    <a:moveTo>
                      <a:pt x="778" y="1"/>
                    </a:moveTo>
                    <a:lnTo>
                      <a:pt x="1" y="416"/>
                    </a:lnTo>
                    <a:lnTo>
                      <a:pt x="93" y="784"/>
                    </a:lnTo>
                    <a:lnTo>
                      <a:pt x="713" y="451"/>
                    </a:lnTo>
                    <a:lnTo>
                      <a:pt x="723" y="451"/>
                    </a:lnTo>
                    <a:lnTo>
                      <a:pt x="723" y="3564"/>
                    </a:lnTo>
                    <a:lnTo>
                      <a:pt x="1190" y="3564"/>
                    </a:lnTo>
                    <a:lnTo>
                      <a:pt x="119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45"/>
              <p:cNvSpPr/>
              <p:nvPr/>
            </p:nvSpPr>
            <p:spPr>
              <a:xfrm>
                <a:off x="3938247" y="3950990"/>
                <a:ext cx="29118" cy="47606"/>
              </a:xfrm>
              <a:custGeom>
                <a:avLst/>
                <a:gdLst/>
                <a:ahLst/>
                <a:cxnLst/>
                <a:rect l="l" t="t" r="r" b="b"/>
                <a:pathLst>
                  <a:path w="2216" h="3623" extrusionOk="0">
                    <a:moveTo>
                      <a:pt x="440" y="1"/>
                    </a:moveTo>
                    <a:lnTo>
                      <a:pt x="209" y="1711"/>
                    </a:lnTo>
                    <a:cubicBezTo>
                      <a:pt x="341" y="1694"/>
                      <a:pt x="498" y="1674"/>
                      <a:pt x="702" y="1674"/>
                    </a:cubicBezTo>
                    <a:cubicBezTo>
                      <a:pt x="1415" y="1674"/>
                      <a:pt x="1721" y="2001"/>
                      <a:pt x="1728" y="2460"/>
                    </a:cubicBezTo>
                    <a:cubicBezTo>
                      <a:pt x="1728" y="2938"/>
                      <a:pt x="1336" y="3234"/>
                      <a:pt x="883" y="3234"/>
                    </a:cubicBezTo>
                    <a:cubicBezTo>
                      <a:pt x="559" y="3234"/>
                      <a:pt x="270" y="3125"/>
                      <a:pt x="120" y="3037"/>
                    </a:cubicBezTo>
                    <a:lnTo>
                      <a:pt x="1" y="3405"/>
                    </a:lnTo>
                    <a:cubicBezTo>
                      <a:pt x="171" y="3513"/>
                      <a:pt x="498" y="3622"/>
                      <a:pt x="886" y="3622"/>
                    </a:cubicBezTo>
                    <a:cubicBezTo>
                      <a:pt x="1660" y="3622"/>
                      <a:pt x="2215" y="3105"/>
                      <a:pt x="2215" y="2406"/>
                    </a:cubicBezTo>
                    <a:cubicBezTo>
                      <a:pt x="2215" y="1957"/>
                      <a:pt x="1984" y="1650"/>
                      <a:pt x="1704" y="1493"/>
                    </a:cubicBezTo>
                    <a:cubicBezTo>
                      <a:pt x="1486" y="1361"/>
                      <a:pt x="1210" y="1299"/>
                      <a:pt x="937" y="1299"/>
                    </a:cubicBezTo>
                    <a:cubicBezTo>
                      <a:pt x="805" y="1299"/>
                      <a:pt x="729" y="1312"/>
                      <a:pt x="648" y="1323"/>
                    </a:cubicBezTo>
                    <a:lnTo>
                      <a:pt x="784" y="407"/>
                    </a:lnTo>
                    <a:lnTo>
                      <a:pt x="2143" y="407"/>
                    </a:lnTo>
                    <a:lnTo>
                      <a:pt x="214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1033;p45"/>
              <p:cNvSpPr/>
              <p:nvPr/>
            </p:nvSpPr>
            <p:spPr>
              <a:xfrm>
                <a:off x="3809107" y="3933803"/>
                <a:ext cx="74004" cy="74057"/>
              </a:xfrm>
              <a:custGeom>
                <a:avLst/>
                <a:gdLst/>
                <a:ahLst/>
                <a:cxnLst/>
                <a:rect l="l" t="t" r="r" b="b"/>
                <a:pathLst>
                  <a:path w="5632" h="5636" extrusionOk="0">
                    <a:moveTo>
                      <a:pt x="2818" y="1"/>
                    </a:moveTo>
                    <a:cubicBezTo>
                      <a:pt x="1260" y="1"/>
                      <a:pt x="1" y="1262"/>
                      <a:pt x="1" y="2818"/>
                    </a:cubicBezTo>
                    <a:cubicBezTo>
                      <a:pt x="1" y="4375"/>
                      <a:pt x="1260" y="5636"/>
                      <a:pt x="2818" y="5636"/>
                    </a:cubicBezTo>
                    <a:cubicBezTo>
                      <a:pt x="3339" y="5636"/>
                      <a:pt x="3820" y="5485"/>
                      <a:pt x="4238" y="5237"/>
                    </a:cubicBezTo>
                    <a:lnTo>
                      <a:pt x="5295" y="5237"/>
                    </a:lnTo>
                    <a:lnTo>
                      <a:pt x="5295" y="4130"/>
                    </a:lnTo>
                    <a:cubicBezTo>
                      <a:pt x="5502" y="3738"/>
                      <a:pt x="5631" y="3295"/>
                      <a:pt x="5631" y="2818"/>
                    </a:cubicBezTo>
                    <a:cubicBezTo>
                      <a:pt x="5631" y="1262"/>
                      <a:pt x="4371" y="1"/>
                      <a:pt x="28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034" name="Google Shape;1034;p45"/>
            <p:cNvCxnSpPr/>
            <p:nvPr/>
          </p:nvCxnSpPr>
          <p:spPr>
            <a:xfrm>
              <a:off x="2618100" y="3972000"/>
              <a:ext cx="2394300" cy="0"/>
            </a:xfrm>
            <a:prstGeom prst="straightConnector1">
              <a:avLst/>
            </a:prstGeom>
            <a:noFill/>
            <a:ln w="19050" cap="flat" cmpd="sng">
              <a:solidFill>
                <a:srgbClr val="E06666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grpSp>
          <p:nvGrpSpPr>
            <p:cNvPr id="1035" name="Google Shape;1035;p45"/>
            <p:cNvGrpSpPr/>
            <p:nvPr/>
          </p:nvGrpSpPr>
          <p:grpSpPr>
            <a:xfrm>
              <a:off x="4230050" y="3637200"/>
              <a:ext cx="782351" cy="669600"/>
              <a:chOff x="4684027" y="1089176"/>
              <a:chExt cx="782351" cy="669600"/>
            </a:xfrm>
          </p:grpSpPr>
          <p:sp>
            <p:nvSpPr>
              <p:cNvPr id="1036" name="Google Shape;1036;p45"/>
              <p:cNvSpPr/>
              <p:nvPr/>
            </p:nvSpPr>
            <p:spPr>
              <a:xfrm>
                <a:off x="4831578" y="1089176"/>
                <a:ext cx="634800" cy="669600"/>
              </a:xfrm>
              <a:prstGeom prst="rect">
                <a:avLst/>
              </a:prstGeom>
              <a:solidFill>
                <a:srgbClr val="E0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45"/>
              <p:cNvSpPr/>
              <p:nvPr/>
            </p:nvSpPr>
            <p:spPr>
              <a:xfrm rot="-5400000">
                <a:off x="4669027" y="1328700"/>
                <a:ext cx="220500" cy="190500"/>
              </a:xfrm>
              <a:prstGeom prst="triangle">
                <a:avLst>
                  <a:gd name="adj" fmla="val 50000"/>
                </a:avLst>
              </a:prstGeom>
              <a:solidFill>
                <a:srgbClr val="E0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15" name="Google Shape;1015;p45"/>
          <p:cNvGrpSpPr/>
          <p:nvPr/>
        </p:nvGrpSpPr>
        <p:grpSpPr>
          <a:xfrm>
            <a:off x="2660387" y="2560819"/>
            <a:ext cx="2351825" cy="669600"/>
            <a:chOff x="2660575" y="2530400"/>
            <a:chExt cx="2351825" cy="669600"/>
          </a:xfrm>
        </p:grpSpPr>
        <p:cxnSp>
          <p:nvCxnSpPr>
            <p:cNvPr id="1016" name="Google Shape;1016;p45"/>
            <p:cNvCxnSpPr/>
            <p:nvPr/>
          </p:nvCxnSpPr>
          <p:spPr>
            <a:xfrm>
              <a:off x="2660575" y="2865200"/>
              <a:ext cx="2351700" cy="0"/>
            </a:xfrm>
            <a:prstGeom prst="straightConnector1">
              <a:avLst/>
            </a:prstGeom>
            <a:noFill/>
            <a:ln w="19050" cap="flat" cmpd="sng">
              <a:solidFill>
                <a:srgbClr val="E06666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grpSp>
          <p:nvGrpSpPr>
            <p:cNvPr id="1017" name="Google Shape;1017;p45"/>
            <p:cNvGrpSpPr/>
            <p:nvPr/>
          </p:nvGrpSpPr>
          <p:grpSpPr>
            <a:xfrm>
              <a:off x="4230050" y="2530400"/>
              <a:ext cx="782351" cy="669600"/>
              <a:chOff x="4684027" y="1089176"/>
              <a:chExt cx="782351" cy="669600"/>
            </a:xfrm>
          </p:grpSpPr>
          <p:sp>
            <p:nvSpPr>
              <p:cNvPr id="1018" name="Google Shape;1018;p45"/>
              <p:cNvSpPr/>
              <p:nvPr/>
            </p:nvSpPr>
            <p:spPr>
              <a:xfrm>
                <a:off x="4831578" y="1089176"/>
                <a:ext cx="634800" cy="669600"/>
              </a:xfrm>
              <a:prstGeom prst="rect">
                <a:avLst/>
              </a:prstGeom>
              <a:solidFill>
                <a:srgbClr val="E0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45"/>
              <p:cNvSpPr/>
              <p:nvPr/>
            </p:nvSpPr>
            <p:spPr>
              <a:xfrm rot="-5400000">
                <a:off x="4669027" y="1328700"/>
                <a:ext cx="220500" cy="190500"/>
              </a:xfrm>
              <a:prstGeom prst="triangle">
                <a:avLst>
                  <a:gd name="adj" fmla="val 50000"/>
                </a:avLst>
              </a:prstGeom>
              <a:solidFill>
                <a:srgbClr val="E0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2" name="Google Shape;1015;p45">
            <a:extLst>
              <a:ext uri="{FF2B5EF4-FFF2-40B4-BE49-F238E27FC236}">
                <a16:creationId xmlns:a16="http://schemas.microsoft.com/office/drawing/2014/main" id="{E3F249FC-DB76-4DF8-B93F-C1452F895B87}"/>
              </a:ext>
            </a:extLst>
          </p:cNvPr>
          <p:cNvGrpSpPr/>
          <p:nvPr/>
        </p:nvGrpSpPr>
        <p:grpSpPr>
          <a:xfrm>
            <a:off x="2660450" y="1486405"/>
            <a:ext cx="2351825" cy="669600"/>
            <a:chOff x="2660575" y="2530400"/>
            <a:chExt cx="2351825" cy="669600"/>
          </a:xfrm>
        </p:grpSpPr>
        <p:cxnSp>
          <p:nvCxnSpPr>
            <p:cNvPr id="213" name="Google Shape;1016;p45">
              <a:extLst>
                <a:ext uri="{FF2B5EF4-FFF2-40B4-BE49-F238E27FC236}">
                  <a16:creationId xmlns:a16="http://schemas.microsoft.com/office/drawing/2014/main" id="{83B11F70-CDB3-4723-8C4C-EFCE1BD584E7}"/>
                </a:ext>
              </a:extLst>
            </p:cNvPr>
            <p:cNvCxnSpPr/>
            <p:nvPr/>
          </p:nvCxnSpPr>
          <p:spPr>
            <a:xfrm>
              <a:off x="2660575" y="2865200"/>
              <a:ext cx="2351700" cy="0"/>
            </a:xfrm>
            <a:prstGeom prst="straightConnector1">
              <a:avLst/>
            </a:prstGeom>
            <a:noFill/>
            <a:ln w="19050" cap="flat" cmpd="sng">
              <a:solidFill>
                <a:srgbClr val="E06666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grpSp>
          <p:nvGrpSpPr>
            <p:cNvPr id="214" name="Google Shape;1017;p45">
              <a:extLst>
                <a:ext uri="{FF2B5EF4-FFF2-40B4-BE49-F238E27FC236}">
                  <a16:creationId xmlns:a16="http://schemas.microsoft.com/office/drawing/2014/main" id="{D0691AB7-528B-46FF-81A0-AA9127AE65A7}"/>
                </a:ext>
              </a:extLst>
            </p:cNvPr>
            <p:cNvGrpSpPr/>
            <p:nvPr/>
          </p:nvGrpSpPr>
          <p:grpSpPr>
            <a:xfrm>
              <a:off x="4230050" y="2530400"/>
              <a:ext cx="782351" cy="669600"/>
              <a:chOff x="4684027" y="1089176"/>
              <a:chExt cx="782351" cy="669600"/>
            </a:xfrm>
          </p:grpSpPr>
          <p:sp>
            <p:nvSpPr>
              <p:cNvPr id="215" name="Google Shape;1018;p45">
                <a:extLst>
                  <a:ext uri="{FF2B5EF4-FFF2-40B4-BE49-F238E27FC236}">
                    <a16:creationId xmlns:a16="http://schemas.microsoft.com/office/drawing/2014/main" id="{F459B021-E69F-4412-961F-C8C5D439DFE5}"/>
                  </a:ext>
                </a:extLst>
              </p:cNvPr>
              <p:cNvSpPr/>
              <p:nvPr/>
            </p:nvSpPr>
            <p:spPr>
              <a:xfrm>
                <a:off x="4831578" y="1089176"/>
                <a:ext cx="634800" cy="669600"/>
              </a:xfrm>
              <a:prstGeom prst="rect">
                <a:avLst/>
              </a:prstGeom>
              <a:solidFill>
                <a:srgbClr val="E0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1019;p45">
                <a:extLst>
                  <a:ext uri="{FF2B5EF4-FFF2-40B4-BE49-F238E27FC236}">
                    <a16:creationId xmlns:a16="http://schemas.microsoft.com/office/drawing/2014/main" id="{E4AE9E81-AD01-445A-9621-9C3B8182D104}"/>
                  </a:ext>
                </a:extLst>
              </p:cNvPr>
              <p:cNvSpPr/>
              <p:nvPr/>
            </p:nvSpPr>
            <p:spPr>
              <a:xfrm rot="-5400000">
                <a:off x="4669027" y="1328700"/>
                <a:ext cx="220500" cy="190500"/>
              </a:xfrm>
              <a:prstGeom prst="triangle">
                <a:avLst>
                  <a:gd name="adj" fmla="val 50000"/>
                </a:avLst>
              </a:prstGeom>
              <a:solidFill>
                <a:srgbClr val="E0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17" name="Google Shape;268;p31">
            <a:extLst>
              <a:ext uri="{FF2B5EF4-FFF2-40B4-BE49-F238E27FC236}">
                <a16:creationId xmlns:a16="http://schemas.microsoft.com/office/drawing/2014/main" id="{A14171AD-F8A3-42AE-BFE5-C6E432FE4031}"/>
              </a:ext>
            </a:extLst>
          </p:cNvPr>
          <p:cNvSpPr txBox="1">
            <a:spLocks/>
          </p:cNvSpPr>
          <p:nvPr/>
        </p:nvSpPr>
        <p:spPr>
          <a:xfrm flipH="1">
            <a:off x="5132040" y="1480854"/>
            <a:ext cx="1957308" cy="40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rgbClr val="434343"/>
              </a:buClr>
              <a:buSzPts val="1000"/>
            </a:pPr>
            <a:r>
              <a:rPr lang="it-IT" sz="1800" dirty="0">
                <a:solidFill>
                  <a:srgbClr val="434343"/>
                </a:solidFill>
                <a:latin typeface="Staatliches"/>
                <a:sym typeface="Abel"/>
              </a:rPr>
              <a:t>CD CUPP/</a:t>
            </a:r>
          </a:p>
        </p:txBody>
      </p:sp>
      <p:sp>
        <p:nvSpPr>
          <p:cNvPr id="218" name="Google Shape;1013;p45">
            <a:extLst>
              <a:ext uri="{FF2B5EF4-FFF2-40B4-BE49-F238E27FC236}">
                <a16:creationId xmlns:a16="http://schemas.microsoft.com/office/drawing/2014/main" id="{9235E488-6D21-489B-9B43-D92898338E5E}"/>
              </a:ext>
            </a:extLst>
          </p:cNvPr>
          <p:cNvSpPr txBox="1">
            <a:spLocks/>
          </p:cNvSpPr>
          <p:nvPr/>
        </p:nvSpPr>
        <p:spPr>
          <a:xfrm>
            <a:off x="5159827" y="2852488"/>
            <a:ext cx="3746048" cy="4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600"/>
              </a:spcAft>
              <a:buFont typeface="Abel"/>
              <a:buNone/>
            </a:pPr>
            <a:r>
              <a:rPr lang="it-IT" sz="1600" dirty="0"/>
              <a:t>Diamo i permessi a cupp.py per l’esecuzione.</a:t>
            </a:r>
          </a:p>
        </p:txBody>
      </p:sp>
      <p:sp>
        <p:nvSpPr>
          <p:cNvPr id="219" name="Google Shape;268;p31">
            <a:extLst>
              <a:ext uri="{FF2B5EF4-FFF2-40B4-BE49-F238E27FC236}">
                <a16:creationId xmlns:a16="http://schemas.microsoft.com/office/drawing/2014/main" id="{166A72C1-BD9E-459A-AAC0-35ABA00E7962}"/>
              </a:ext>
            </a:extLst>
          </p:cNvPr>
          <p:cNvSpPr txBox="1">
            <a:spLocks/>
          </p:cNvSpPr>
          <p:nvPr/>
        </p:nvSpPr>
        <p:spPr>
          <a:xfrm flipH="1">
            <a:off x="5132040" y="2503654"/>
            <a:ext cx="2259360" cy="40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rgbClr val="434343"/>
              </a:buClr>
              <a:buSzPts val="1000"/>
            </a:pPr>
            <a:r>
              <a:rPr lang="it-IT" sz="1800" dirty="0">
                <a:solidFill>
                  <a:srgbClr val="434343"/>
                </a:solidFill>
                <a:latin typeface="Staatliches"/>
                <a:sym typeface="Abel"/>
              </a:rPr>
              <a:t>Sudo </a:t>
            </a:r>
            <a:r>
              <a:rPr lang="it-IT" sz="1800" dirty="0" err="1">
                <a:solidFill>
                  <a:srgbClr val="434343"/>
                </a:solidFill>
                <a:latin typeface="Staatliches"/>
                <a:sym typeface="Abel"/>
              </a:rPr>
              <a:t>chmod</a:t>
            </a:r>
            <a:r>
              <a:rPr lang="it-IT" sz="1800" dirty="0">
                <a:solidFill>
                  <a:srgbClr val="434343"/>
                </a:solidFill>
                <a:latin typeface="Staatliches"/>
                <a:sym typeface="Abel"/>
              </a:rPr>
              <a:t> +x cupp.py</a:t>
            </a:r>
          </a:p>
        </p:txBody>
      </p:sp>
      <p:sp>
        <p:nvSpPr>
          <p:cNvPr id="220" name="Google Shape;1013;p45">
            <a:extLst>
              <a:ext uri="{FF2B5EF4-FFF2-40B4-BE49-F238E27FC236}">
                <a16:creationId xmlns:a16="http://schemas.microsoft.com/office/drawing/2014/main" id="{BA2C7664-D47E-4BDC-8BB0-B1B1591755BC}"/>
              </a:ext>
            </a:extLst>
          </p:cNvPr>
          <p:cNvSpPr txBox="1">
            <a:spLocks/>
          </p:cNvSpPr>
          <p:nvPr/>
        </p:nvSpPr>
        <p:spPr>
          <a:xfrm>
            <a:off x="5170076" y="3972000"/>
            <a:ext cx="3735799" cy="4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600"/>
              </a:spcAft>
              <a:buFont typeface="Abel"/>
              <a:buNone/>
            </a:pPr>
            <a:r>
              <a:rPr lang="it-IT" sz="1600" dirty="0"/>
              <a:t>Eseguiamo il programma passandogli i dati personali della persona da attaccare</a:t>
            </a:r>
          </a:p>
        </p:txBody>
      </p:sp>
      <p:sp>
        <p:nvSpPr>
          <p:cNvPr id="221" name="Google Shape;268;p31">
            <a:extLst>
              <a:ext uri="{FF2B5EF4-FFF2-40B4-BE49-F238E27FC236}">
                <a16:creationId xmlns:a16="http://schemas.microsoft.com/office/drawing/2014/main" id="{AD578F3D-2CDC-4EA7-9ACE-07188871EA2F}"/>
              </a:ext>
            </a:extLst>
          </p:cNvPr>
          <p:cNvSpPr txBox="1">
            <a:spLocks/>
          </p:cNvSpPr>
          <p:nvPr/>
        </p:nvSpPr>
        <p:spPr>
          <a:xfrm flipH="1">
            <a:off x="5142289" y="3623166"/>
            <a:ext cx="1957308" cy="40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rgbClr val="434343"/>
              </a:buClr>
              <a:buSzPts val="1000"/>
            </a:pPr>
            <a:r>
              <a:rPr lang="it-IT" sz="1800" dirty="0">
                <a:solidFill>
                  <a:srgbClr val="434343"/>
                </a:solidFill>
                <a:latin typeface="Staatliches"/>
                <a:sym typeface="Abel"/>
              </a:rPr>
              <a:t>python3 cupp.py -i</a:t>
            </a:r>
          </a:p>
        </p:txBody>
      </p:sp>
      <p:grpSp>
        <p:nvGrpSpPr>
          <p:cNvPr id="225" name="Google Shape;11472;p71">
            <a:extLst>
              <a:ext uri="{FF2B5EF4-FFF2-40B4-BE49-F238E27FC236}">
                <a16:creationId xmlns:a16="http://schemas.microsoft.com/office/drawing/2014/main" id="{7616B7EF-51C7-4E26-85B3-C7F59E351E39}"/>
              </a:ext>
            </a:extLst>
          </p:cNvPr>
          <p:cNvGrpSpPr/>
          <p:nvPr/>
        </p:nvGrpSpPr>
        <p:grpSpPr>
          <a:xfrm>
            <a:off x="4520500" y="1651128"/>
            <a:ext cx="368185" cy="331816"/>
            <a:chOff x="3967213" y="1975477"/>
            <a:chExt cx="368185" cy="331816"/>
          </a:xfrm>
          <a:solidFill>
            <a:schemeClr val="tx1"/>
          </a:solidFill>
        </p:grpSpPr>
        <p:sp>
          <p:nvSpPr>
            <p:cNvPr id="226" name="Google Shape;11473;p71">
              <a:extLst>
                <a:ext uri="{FF2B5EF4-FFF2-40B4-BE49-F238E27FC236}">
                  <a16:creationId xmlns:a16="http://schemas.microsoft.com/office/drawing/2014/main" id="{45B76D4F-27EB-4C67-902C-FB749B229BC6}"/>
                </a:ext>
              </a:extLst>
            </p:cNvPr>
            <p:cNvSpPr/>
            <p:nvPr/>
          </p:nvSpPr>
          <p:spPr>
            <a:xfrm>
              <a:off x="3967213" y="1975477"/>
              <a:ext cx="368185" cy="331816"/>
            </a:xfrm>
            <a:custGeom>
              <a:avLst/>
              <a:gdLst/>
              <a:ahLst/>
              <a:cxnLst/>
              <a:rect l="l" t="t" r="r" b="b"/>
              <a:pathLst>
                <a:path w="11622" h="10474" extrusionOk="0">
                  <a:moveTo>
                    <a:pt x="9026" y="0"/>
                  </a:moveTo>
                  <a:cubicBezTo>
                    <a:pt x="7585" y="0"/>
                    <a:pt x="6430" y="1179"/>
                    <a:pt x="6430" y="2608"/>
                  </a:cubicBezTo>
                  <a:cubicBezTo>
                    <a:pt x="6430" y="3072"/>
                    <a:pt x="6549" y="3513"/>
                    <a:pt x="6763" y="3882"/>
                  </a:cubicBezTo>
                  <a:lnTo>
                    <a:pt x="5680" y="3882"/>
                  </a:lnTo>
                  <a:cubicBezTo>
                    <a:pt x="5597" y="3882"/>
                    <a:pt x="5513" y="3965"/>
                    <a:pt x="5513" y="4048"/>
                  </a:cubicBezTo>
                  <a:cubicBezTo>
                    <a:pt x="5513" y="4144"/>
                    <a:pt x="5597" y="4215"/>
                    <a:pt x="5680" y="4215"/>
                  </a:cubicBezTo>
                  <a:lnTo>
                    <a:pt x="6978" y="4215"/>
                  </a:lnTo>
                  <a:cubicBezTo>
                    <a:pt x="7454" y="4810"/>
                    <a:pt x="8192" y="5191"/>
                    <a:pt x="9014" y="5191"/>
                  </a:cubicBezTo>
                  <a:cubicBezTo>
                    <a:pt x="9180" y="5191"/>
                    <a:pt x="9359" y="5180"/>
                    <a:pt x="9502" y="5156"/>
                  </a:cubicBezTo>
                  <a:lnTo>
                    <a:pt x="9502" y="5775"/>
                  </a:lnTo>
                  <a:lnTo>
                    <a:pt x="977" y="5775"/>
                  </a:lnTo>
                  <a:cubicBezTo>
                    <a:pt x="905" y="5775"/>
                    <a:pt x="834" y="5834"/>
                    <a:pt x="810" y="5906"/>
                  </a:cubicBezTo>
                  <a:lnTo>
                    <a:pt x="322" y="8466"/>
                  </a:lnTo>
                  <a:lnTo>
                    <a:pt x="322" y="2965"/>
                  </a:lnTo>
                  <a:lnTo>
                    <a:pt x="2691" y="2965"/>
                  </a:lnTo>
                  <a:lnTo>
                    <a:pt x="3882" y="4156"/>
                  </a:lnTo>
                  <a:cubicBezTo>
                    <a:pt x="3906" y="4179"/>
                    <a:pt x="3953" y="4203"/>
                    <a:pt x="4001" y="4203"/>
                  </a:cubicBezTo>
                  <a:lnTo>
                    <a:pt x="5001" y="4203"/>
                  </a:lnTo>
                  <a:cubicBezTo>
                    <a:pt x="5085" y="4203"/>
                    <a:pt x="5156" y="4120"/>
                    <a:pt x="5156" y="4037"/>
                  </a:cubicBezTo>
                  <a:cubicBezTo>
                    <a:pt x="5156" y="3941"/>
                    <a:pt x="5085" y="3870"/>
                    <a:pt x="5001" y="3870"/>
                  </a:cubicBezTo>
                  <a:lnTo>
                    <a:pt x="4073" y="3870"/>
                  </a:lnTo>
                  <a:lnTo>
                    <a:pt x="2882" y="2679"/>
                  </a:lnTo>
                  <a:cubicBezTo>
                    <a:pt x="2858" y="2655"/>
                    <a:pt x="2810" y="2632"/>
                    <a:pt x="2763" y="2632"/>
                  </a:cubicBezTo>
                  <a:lnTo>
                    <a:pt x="155" y="2632"/>
                  </a:lnTo>
                  <a:cubicBezTo>
                    <a:pt x="72" y="2632"/>
                    <a:pt x="1" y="2715"/>
                    <a:pt x="1" y="2798"/>
                  </a:cubicBezTo>
                  <a:lnTo>
                    <a:pt x="1" y="10299"/>
                  </a:lnTo>
                  <a:cubicBezTo>
                    <a:pt x="1" y="10457"/>
                    <a:pt x="121" y="10466"/>
                    <a:pt x="248" y="10466"/>
                  </a:cubicBezTo>
                  <a:cubicBezTo>
                    <a:pt x="264" y="10466"/>
                    <a:pt x="281" y="10466"/>
                    <a:pt x="298" y="10466"/>
                  </a:cubicBezTo>
                  <a:cubicBezTo>
                    <a:pt x="414" y="10466"/>
                    <a:pt x="3457" y="10474"/>
                    <a:pt x="6062" y="10474"/>
                  </a:cubicBezTo>
                  <a:cubicBezTo>
                    <a:pt x="8016" y="10474"/>
                    <a:pt x="9723" y="10469"/>
                    <a:pt x="9764" y="10454"/>
                  </a:cubicBezTo>
                  <a:cubicBezTo>
                    <a:pt x="9799" y="10418"/>
                    <a:pt x="9847" y="10371"/>
                    <a:pt x="9859" y="10335"/>
                  </a:cubicBezTo>
                  <a:lnTo>
                    <a:pt x="10192" y="8609"/>
                  </a:lnTo>
                  <a:cubicBezTo>
                    <a:pt x="10204" y="8513"/>
                    <a:pt x="10145" y="8430"/>
                    <a:pt x="10061" y="8406"/>
                  </a:cubicBezTo>
                  <a:cubicBezTo>
                    <a:pt x="10053" y="8405"/>
                    <a:pt x="10045" y="8405"/>
                    <a:pt x="10037" y="8405"/>
                  </a:cubicBezTo>
                  <a:cubicBezTo>
                    <a:pt x="9952" y="8405"/>
                    <a:pt x="9881" y="8461"/>
                    <a:pt x="9859" y="8537"/>
                  </a:cubicBezTo>
                  <a:lnTo>
                    <a:pt x="9561" y="10121"/>
                  </a:lnTo>
                  <a:lnTo>
                    <a:pt x="393" y="10121"/>
                  </a:lnTo>
                  <a:lnTo>
                    <a:pt x="1155" y="6132"/>
                  </a:lnTo>
                  <a:lnTo>
                    <a:pt x="10335" y="6132"/>
                  </a:lnTo>
                  <a:lnTo>
                    <a:pt x="10014" y="7870"/>
                  </a:lnTo>
                  <a:cubicBezTo>
                    <a:pt x="10002" y="7966"/>
                    <a:pt x="10061" y="8049"/>
                    <a:pt x="10145" y="8061"/>
                  </a:cubicBezTo>
                  <a:cubicBezTo>
                    <a:pt x="10159" y="8064"/>
                    <a:pt x="10173" y="8066"/>
                    <a:pt x="10186" y="8066"/>
                  </a:cubicBezTo>
                  <a:cubicBezTo>
                    <a:pt x="10263" y="8066"/>
                    <a:pt x="10325" y="8011"/>
                    <a:pt x="10335" y="7930"/>
                  </a:cubicBezTo>
                  <a:lnTo>
                    <a:pt x="10716" y="6001"/>
                  </a:lnTo>
                  <a:cubicBezTo>
                    <a:pt x="10728" y="5953"/>
                    <a:pt x="10716" y="5894"/>
                    <a:pt x="10680" y="5870"/>
                  </a:cubicBezTo>
                  <a:cubicBezTo>
                    <a:pt x="10657" y="5822"/>
                    <a:pt x="10609" y="5811"/>
                    <a:pt x="10550" y="5811"/>
                  </a:cubicBezTo>
                  <a:lnTo>
                    <a:pt x="9847" y="5811"/>
                  </a:lnTo>
                  <a:lnTo>
                    <a:pt x="9847" y="5096"/>
                  </a:lnTo>
                  <a:cubicBezTo>
                    <a:pt x="10776" y="4775"/>
                    <a:pt x="11466" y="3965"/>
                    <a:pt x="11585" y="2965"/>
                  </a:cubicBezTo>
                  <a:cubicBezTo>
                    <a:pt x="11609" y="2858"/>
                    <a:pt x="11550" y="2774"/>
                    <a:pt x="11454" y="2751"/>
                  </a:cubicBezTo>
                  <a:cubicBezTo>
                    <a:pt x="11448" y="2750"/>
                    <a:pt x="11442" y="2749"/>
                    <a:pt x="11436" y="2749"/>
                  </a:cubicBezTo>
                  <a:cubicBezTo>
                    <a:pt x="11358" y="2749"/>
                    <a:pt x="11275" y="2817"/>
                    <a:pt x="11264" y="2905"/>
                  </a:cubicBezTo>
                  <a:cubicBezTo>
                    <a:pt x="11109" y="4025"/>
                    <a:pt x="10145" y="4870"/>
                    <a:pt x="9014" y="4870"/>
                  </a:cubicBezTo>
                  <a:cubicBezTo>
                    <a:pt x="7763" y="4870"/>
                    <a:pt x="6751" y="3858"/>
                    <a:pt x="6751" y="2608"/>
                  </a:cubicBezTo>
                  <a:cubicBezTo>
                    <a:pt x="6751" y="1358"/>
                    <a:pt x="7763" y="346"/>
                    <a:pt x="9014" y="346"/>
                  </a:cubicBezTo>
                  <a:cubicBezTo>
                    <a:pt x="10133" y="346"/>
                    <a:pt x="11097" y="1179"/>
                    <a:pt x="11264" y="2274"/>
                  </a:cubicBezTo>
                  <a:cubicBezTo>
                    <a:pt x="11275" y="2363"/>
                    <a:pt x="11358" y="2431"/>
                    <a:pt x="11436" y="2431"/>
                  </a:cubicBezTo>
                  <a:cubicBezTo>
                    <a:pt x="11442" y="2431"/>
                    <a:pt x="11448" y="2430"/>
                    <a:pt x="11454" y="2429"/>
                  </a:cubicBezTo>
                  <a:cubicBezTo>
                    <a:pt x="11550" y="2417"/>
                    <a:pt x="11621" y="2322"/>
                    <a:pt x="11609" y="2239"/>
                  </a:cubicBezTo>
                  <a:cubicBezTo>
                    <a:pt x="11514" y="1620"/>
                    <a:pt x="11204" y="1060"/>
                    <a:pt x="10740" y="643"/>
                  </a:cubicBezTo>
                  <a:cubicBezTo>
                    <a:pt x="10264" y="227"/>
                    <a:pt x="9657" y="0"/>
                    <a:pt x="90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11474;p71">
              <a:extLst>
                <a:ext uri="{FF2B5EF4-FFF2-40B4-BE49-F238E27FC236}">
                  <a16:creationId xmlns:a16="http://schemas.microsoft.com/office/drawing/2014/main" id="{8BB3C9D7-00B0-4A2F-929F-62B5737C80F9}"/>
                </a:ext>
              </a:extLst>
            </p:cNvPr>
            <p:cNvSpPr/>
            <p:nvPr/>
          </p:nvSpPr>
          <p:spPr>
            <a:xfrm>
              <a:off x="4237665" y="2034307"/>
              <a:ext cx="32092" cy="63772"/>
            </a:xfrm>
            <a:custGeom>
              <a:avLst/>
              <a:gdLst/>
              <a:ahLst/>
              <a:cxnLst/>
              <a:rect l="l" t="t" r="r" b="b"/>
              <a:pathLst>
                <a:path w="1013" h="2013" extrusionOk="0">
                  <a:moveTo>
                    <a:pt x="179" y="1"/>
                  </a:moveTo>
                  <a:cubicBezTo>
                    <a:pt x="84" y="1"/>
                    <a:pt x="12" y="72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322" y="334"/>
                  </a:lnTo>
                  <a:lnTo>
                    <a:pt x="322" y="1691"/>
                  </a:lnTo>
                  <a:lnTo>
                    <a:pt x="167" y="1691"/>
                  </a:lnTo>
                  <a:cubicBezTo>
                    <a:pt x="72" y="1691"/>
                    <a:pt x="0" y="1763"/>
                    <a:pt x="0" y="1846"/>
                  </a:cubicBezTo>
                  <a:cubicBezTo>
                    <a:pt x="0" y="1941"/>
                    <a:pt x="72" y="2013"/>
                    <a:pt x="167" y="2013"/>
                  </a:cubicBezTo>
                  <a:lnTo>
                    <a:pt x="846" y="2013"/>
                  </a:lnTo>
                  <a:cubicBezTo>
                    <a:pt x="941" y="2013"/>
                    <a:pt x="1012" y="1941"/>
                    <a:pt x="1012" y="1846"/>
                  </a:cubicBezTo>
                  <a:cubicBezTo>
                    <a:pt x="1012" y="1775"/>
                    <a:pt x="941" y="1703"/>
                    <a:pt x="846" y="1703"/>
                  </a:cubicBezTo>
                  <a:lnTo>
                    <a:pt x="667" y="1703"/>
                  </a:lnTo>
                  <a:lnTo>
                    <a:pt x="667" y="167"/>
                  </a:ln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1475;p71">
              <a:extLst>
                <a:ext uri="{FF2B5EF4-FFF2-40B4-BE49-F238E27FC236}">
                  <a16:creationId xmlns:a16="http://schemas.microsoft.com/office/drawing/2014/main" id="{10315799-4D3E-4AA5-9448-64AFD24A6607}"/>
                </a:ext>
              </a:extLst>
            </p:cNvPr>
            <p:cNvSpPr/>
            <p:nvPr/>
          </p:nvSpPr>
          <p:spPr>
            <a:xfrm>
              <a:off x="4241815" y="2014317"/>
              <a:ext cx="17012" cy="17012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74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6"/>
                    <a:pt x="274" y="536"/>
                  </a:cubicBezTo>
                  <a:cubicBezTo>
                    <a:pt x="417" y="536"/>
                    <a:pt x="536" y="417"/>
                    <a:pt x="536" y="263"/>
                  </a:cubicBezTo>
                  <a:cubicBezTo>
                    <a:pt x="536" y="120"/>
                    <a:pt x="417" y="1"/>
                    <a:pt x="2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" name="Google Shape;13260;p74">
            <a:extLst>
              <a:ext uri="{FF2B5EF4-FFF2-40B4-BE49-F238E27FC236}">
                <a16:creationId xmlns:a16="http://schemas.microsoft.com/office/drawing/2014/main" id="{7B6B690A-E45C-4676-B7D0-E442A6558553}"/>
              </a:ext>
            </a:extLst>
          </p:cNvPr>
          <p:cNvGrpSpPr/>
          <p:nvPr/>
        </p:nvGrpSpPr>
        <p:grpSpPr>
          <a:xfrm>
            <a:off x="4445337" y="3825666"/>
            <a:ext cx="499533" cy="305136"/>
            <a:chOff x="7009649" y="1541981"/>
            <a:chExt cx="524940" cy="320655"/>
          </a:xfrm>
          <a:solidFill>
            <a:schemeClr val="tx1"/>
          </a:solidFill>
        </p:grpSpPr>
        <p:sp>
          <p:nvSpPr>
            <p:cNvPr id="230" name="Google Shape;13261;p74">
              <a:extLst>
                <a:ext uri="{FF2B5EF4-FFF2-40B4-BE49-F238E27FC236}">
                  <a16:creationId xmlns:a16="http://schemas.microsoft.com/office/drawing/2014/main" id="{ED8D0576-CFD3-46BD-86F5-D555DEBBEF7A}"/>
                </a:ext>
              </a:extLst>
            </p:cNvPr>
            <p:cNvSpPr/>
            <p:nvPr/>
          </p:nvSpPr>
          <p:spPr>
            <a:xfrm>
              <a:off x="7009649" y="1541981"/>
              <a:ext cx="524940" cy="320655"/>
            </a:xfrm>
            <a:custGeom>
              <a:avLst/>
              <a:gdLst/>
              <a:ahLst/>
              <a:cxnLst/>
              <a:rect l="l" t="t" r="r" b="b"/>
              <a:pathLst>
                <a:path w="16492" h="10074" extrusionOk="0">
                  <a:moveTo>
                    <a:pt x="13979" y="1227"/>
                  </a:moveTo>
                  <a:lnTo>
                    <a:pt x="13979" y="6764"/>
                  </a:lnTo>
                  <a:lnTo>
                    <a:pt x="11348" y="6764"/>
                  </a:lnTo>
                  <a:cubicBezTo>
                    <a:pt x="11205" y="6764"/>
                    <a:pt x="11109" y="6871"/>
                    <a:pt x="11109" y="7002"/>
                  </a:cubicBezTo>
                  <a:cubicBezTo>
                    <a:pt x="11109" y="7145"/>
                    <a:pt x="11205" y="7240"/>
                    <a:pt x="11348" y="7240"/>
                  </a:cubicBezTo>
                  <a:lnTo>
                    <a:pt x="13979" y="7240"/>
                  </a:lnTo>
                  <a:lnTo>
                    <a:pt x="13979" y="7514"/>
                  </a:lnTo>
                  <a:lnTo>
                    <a:pt x="2537" y="7514"/>
                  </a:lnTo>
                  <a:lnTo>
                    <a:pt x="2537" y="7240"/>
                  </a:lnTo>
                  <a:lnTo>
                    <a:pt x="10336" y="7240"/>
                  </a:lnTo>
                  <a:cubicBezTo>
                    <a:pt x="10466" y="7240"/>
                    <a:pt x="10574" y="7145"/>
                    <a:pt x="10574" y="7002"/>
                  </a:cubicBezTo>
                  <a:cubicBezTo>
                    <a:pt x="10574" y="6871"/>
                    <a:pt x="10466" y="6764"/>
                    <a:pt x="10336" y="6764"/>
                  </a:cubicBezTo>
                  <a:lnTo>
                    <a:pt x="7014" y="6764"/>
                  </a:lnTo>
                  <a:lnTo>
                    <a:pt x="7014" y="1227"/>
                  </a:lnTo>
                  <a:close/>
                  <a:moveTo>
                    <a:pt x="14169" y="7990"/>
                  </a:moveTo>
                  <a:lnTo>
                    <a:pt x="14943" y="8287"/>
                  </a:lnTo>
                  <a:lnTo>
                    <a:pt x="1537" y="8287"/>
                  </a:lnTo>
                  <a:lnTo>
                    <a:pt x="2323" y="7990"/>
                  </a:lnTo>
                  <a:close/>
                  <a:moveTo>
                    <a:pt x="10240" y="8776"/>
                  </a:moveTo>
                  <a:lnTo>
                    <a:pt x="10014" y="9002"/>
                  </a:lnTo>
                  <a:lnTo>
                    <a:pt x="6526" y="9002"/>
                  </a:lnTo>
                  <a:lnTo>
                    <a:pt x="6299" y="8776"/>
                  </a:lnTo>
                  <a:close/>
                  <a:moveTo>
                    <a:pt x="16003" y="8776"/>
                  </a:moveTo>
                  <a:lnTo>
                    <a:pt x="16003" y="8823"/>
                  </a:lnTo>
                  <a:lnTo>
                    <a:pt x="16015" y="8823"/>
                  </a:lnTo>
                  <a:cubicBezTo>
                    <a:pt x="16015" y="9252"/>
                    <a:pt x="15658" y="9609"/>
                    <a:pt x="15229" y="9609"/>
                  </a:cubicBezTo>
                  <a:lnTo>
                    <a:pt x="1287" y="9609"/>
                  </a:lnTo>
                  <a:cubicBezTo>
                    <a:pt x="846" y="9609"/>
                    <a:pt x="489" y="9252"/>
                    <a:pt x="489" y="8823"/>
                  </a:cubicBezTo>
                  <a:lnTo>
                    <a:pt x="489" y="8776"/>
                  </a:lnTo>
                  <a:lnTo>
                    <a:pt x="5633" y="8776"/>
                  </a:lnTo>
                  <a:lnTo>
                    <a:pt x="6252" y="9407"/>
                  </a:lnTo>
                  <a:cubicBezTo>
                    <a:pt x="6299" y="9454"/>
                    <a:pt x="6359" y="9478"/>
                    <a:pt x="6418" y="9478"/>
                  </a:cubicBezTo>
                  <a:lnTo>
                    <a:pt x="10121" y="9478"/>
                  </a:lnTo>
                  <a:cubicBezTo>
                    <a:pt x="10181" y="9478"/>
                    <a:pt x="10240" y="9454"/>
                    <a:pt x="10288" y="9407"/>
                  </a:cubicBezTo>
                  <a:lnTo>
                    <a:pt x="10907" y="8776"/>
                  </a:lnTo>
                  <a:close/>
                  <a:moveTo>
                    <a:pt x="2811" y="1"/>
                  </a:moveTo>
                  <a:cubicBezTo>
                    <a:pt x="2382" y="1"/>
                    <a:pt x="2037" y="346"/>
                    <a:pt x="2037" y="775"/>
                  </a:cubicBezTo>
                  <a:lnTo>
                    <a:pt x="2037" y="3799"/>
                  </a:lnTo>
                  <a:cubicBezTo>
                    <a:pt x="2037" y="3930"/>
                    <a:pt x="2144" y="4037"/>
                    <a:pt x="2275" y="4037"/>
                  </a:cubicBezTo>
                  <a:cubicBezTo>
                    <a:pt x="2418" y="4037"/>
                    <a:pt x="2513" y="3930"/>
                    <a:pt x="2513" y="3799"/>
                  </a:cubicBezTo>
                  <a:lnTo>
                    <a:pt x="2513" y="1215"/>
                  </a:lnTo>
                  <a:lnTo>
                    <a:pt x="6526" y="1215"/>
                  </a:lnTo>
                  <a:lnTo>
                    <a:pt x="6526" y="6752"/>
                  </a:lnTo>
                  <a:lnTo>
                    <a:pt x="2513" y="6752"/>
                  </a:lnTo>
                  <a:lnTo>
                    <a:pt x="2513" y="4763"/>
                  </a:lnTo>
                  <a:cubicBezTo>
                    <a:pt x="2513" y="4632"/>
                    <a:pt x="2418" y="4525"/>
                    <a:pt x="2275" y="4525"/>
                  </a:cubicBezTo>
                  <a:cubicBezTo>
                    <a:pt x="2144" y="4525"/>
                    <a:pt x="2037" y="4632"/>
                    <a:pt x="2037" y="4763"/>
                  </a:cubicBezTo>
                  <a:lnTo>
                    <a:pt x="2037" y="7573"/>
                  </a:lnTo>
                  <a:lnTo>
                    <a:pt x="156" y="8299"/>
                  </a:lnTo>
                  <a:cubicBezTo>
                    <a:pt x="60" y="8335"/>
                    <a:pt x="1" y="8430"/>
                    <a:pt x="1" y="8526"/>
                  </a:cubicBezTo>
                  <a:lnTo>
                    <a:pt x="1" y="8811"/>
                  </a:lnTo>
                  <a:cubicBezTo>
                    <a:pt x="1" y="9502"/>
                    <a:pt x="572" y="10073"/>
                    <a:pt x="1263" y="10073"/>
                  </a:cubicBezTo>
                  <a:lnTo>
                    <a:pt x="15217" y="10073"/>
                  </a:lnTo>
                  <a:cubicBezTo>
                    <a:pt x="15908" y="10073"/>
                    <a:pt x="16479" y="9502"/>
                    <a:pt x="16479" y="8811"/>
                  </a:cubicBezTo>
                  <a:lnTo>
                    <a:pt x="16479" y="8526"/>
                  </a:lnTo>
                  <a:cubicBezTo>
                    <a:pt x="16491" y="8430"/>
                    <a:pt x="16432" y="8347"/>
                    <a:pt x="16348" y="8323"/>
                  </a:cubicBezTo>
                  <a:lnTo>
                    <a:pt x="14467" y="7585"/>
                  </a:lnTo>
                  <a:lnTo>
                    <a:pt x="14467" y="775"/>
                  </a:lnTo>
                  <a:cubicBezTo>
                    <a:pt x="14467" y="346"/>
                    <a:pt x="14122" y="1"/>
                    <a:pt x="13693" y="1"/>
                  </a:cubicBezTo>
                  <a:lnTo>
                    <a:pt x="11550" y="1"/>
                  </a:lnTo>
                  <a:cubicBezTo>
                    <a:pt x="11419" y="1"/>
                    <a:pt x="11312" y="108"/>
                    <a:pt x="11312" y="239"/>
                  </a:cubicBezTo>
                  <a:cubicBezTo>
                    <a:pt x="11312" y="370"/>
                    <a:pt x="11419" y="477"/>
                    <a:pt x="11550" y="477"/>
                  </a:cubicBezTo>
                  <a:lnTo>
                    <a:pt x="13693" y="477"/>
                  </a:lnTo>
                  <a:cubicBezTo>
                    <a:pt x="13848" y="477"/>
                    <a:pt x="13967" y="596"/>
                    <a:pt x="13979" y="739"/>
                  </a:cubicBezTo>
                  <a:lnTo>
                    <a:pt x="2537" y="739"/>
                  </a:lnTo>
                  <a:cubicBezTo>
                    <a:pt x="2549" y="596"/>
                    <a:pt x="2668" y="477"/>
                    <a:pt x="2811" y="477"/>
                  </a:cubicBezTo>
                  <a:lnTo>
                    <a:pt x="10586" y="477"/>
                  </a:lnTo>
                  <a:cubicBezTo>
                    <a:pt x="10717" y="477"/>
                    <a:pt x="10824" y="370"/>
                    <a:pt x="10824" y="239"/>
                  </a:cubicBezTo>
                  <a:cubicBezTo>
                    <a:pt x="10824" y="108"/>
                    <a:pt x="10717" y="1"/>
                    <a:pt x="105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3262;p74">
              <a:extLst>
                <a:ext uri="{FF2B5EF4-FFF2-40B4-BE49-F238E27FC236}">
                  <a16:creationId xmlns:a16="http://schemas.microsoft.com/office/drawing/2014/main" id="{C3C3F9E0-42B5-4C30-A8AC-E51BEDB9DAC3}"/>
                </a:ext>
              </a:extLst>
            </p:cNvPr>
            <p:cNvSpPr/>
            <p:nvPr/>
          </p:nvSpPr>
          <p:spPr>
            <a:xfrm>
              <a:off x="7110104" y="1604909"/>
              <a:ext cx="61782" cy="41697"/>
            </a:xfrm>
            <a:custGeom>
              <a:avLst/>
              <a:gdLst/>
              <a:ahLst/>
              <a:cxnLst/>
              <a:rect l="l" t="t" r="r" b="b"/>
              <a:pathLst>
                <a:path w="1941" h="1310" extrusionOk="0">
                  <a:moveTo>
                    <a:pt x="1441" y="488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8"/>
                  </a:lnTo>
                  <a:close/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8"/>
                  </a:lnTo>
                  <a:cubicBezTo>
                    <a:pt x="1941" y="119"/>
                    <a:pt x="1822" y="0"/>
                    <a:pt x="16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13263;p74">
              <a:extLst>
                <a:ext uri="{FF2B5EF4-FFF2-40B4-BE49-F238E27FC236}">
                  <a16:creationId xmlns:a16="http://schemas.microsoft.com/office/drawing/2014/main" id="{1A852E95-BE6F-48C9-85BE-56CB1F818C1A}"/>
                </a:ext>
              </a:extLst>
            </p:cNvPr>
            <p:cNvSpPr/>
            <p:nvPr/>
          </p:nvSpPr>
          <p:spPr>
            <a:xfrm>
              <a:off x="7110455" y="1655296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1"/>
                  </a:moveTo>
                  <a:cubicBezTo>
                    <a:pt x="108" y="1"/>
                    <a:pt x="1" y="96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lnTo>
                    <a:pt x="2799" y="477"/>
                  </a:lnTo>
                  <a:cubicBezTo>
                    <a:pt x="2942" y="477"/>
                    <a:pt x="3037" y="370"/>
                    <a:pt x="3037" y="239"/>
                  </a:cubicBezTo>
                  <a:cubicBezTo>
                    <a:pt x="3037" y="96"/>
                    <a:pt x="2942" y="1"/>
                    <a:pt x="27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13264;p74">
              <a:extLst>
                <a:ext uri="{FF2B5EF4-FFF2-40B4-BE49-F238E27FC236}">
                  <a16:creationId xmlns:a16="http://schemas.microsoft.com/office/drawing/2014/main" id="{AABCA519-DA90-46FC-9A1C-7030889FA1C7}"/>
                </a:ext>
              </a:extLst>
            </p:cNvPr>
            <p:cNvSpPr/>
            <p:nvPr/>
          </p:nvSpPr>
          <p:spPr>
            <a:xfrm>
              <a:off x="7146104" y="1676909"/>
              <a:ext cx="61050" cy="41729"/>
            </a:xfrm>
            <a:custGeom>
              <a:avLst/>
              <a:gdLst/>
              <a:ahLst/>
              <a:cxnLst/>
              <a:rect l="l" t="t" r="r" b="b"/>
              <a:pathLst>
                <a:path w="1918" h="1311" extrusionOk="0">
                  <a:moveTo>
                    <a:pt x="1441" y="489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9"/>
                  </a:lnTo>
                  <a:close/>
                  <a:moveTo>
                    <a:pt x="238" y="0"/>
                  </a:moveTo>
                  <a:cubicBezTo>
                    <a:pt x="107" y="0"/>
                    <a:pt x="0" y="108"/>
                    <a:pt x="0" y="239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9"/>
                  </a:lnTo>
                  <a:cubicBezTo>
                    <a:pt x="1917" y="108"/>
                    <a:pt x="1822" y="0"/>
                    <a:pt x="16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13265;p74">
              <a:extLst>
                <a:ext uri="{FF2B5EF4-FFF2-40B4-BE49-F238E27FC236}">
                  <a16:creationId xmlns:a16="http://schemas.microsoft.com/office/drawing/2014/main" id="{ECFC3320-CC90-4288-9EA5-D3D24DDA20A9}"/>
                </a:ext>
              </a:extLst>
            </p:cNvPr>
            <p:cNvSpPr/>
            <p:nvPr/>
          </p:nvSpPr>
          <p:spPr>
            <a:xfrm>
              <a:off x="7110455" y="1726563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lnTo>
                    <a:pt x="2799" y="476"/>
                  </a:lnTo>
                  <a:cubicBezTo>
                    <a:pt x="2942" y="476"/>
                    <a:pt x="3037" y="381"/>
                    <a:pt x="3037" y="238"/>
                  </a:cubicBezTo>
                  <a:cubicBezTo>
                    <a:pt x="3037" y="107"/>
                    <a:pt x="2942" y="0"/>
                    <a:pt x="27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13266;p74">
              <a:extLst>
                <a:ext uri="{FF2B5EF4-FFF2-40B4-BE49-F238E27FC236}">
                  <a16:creationId xmlns:a16="http://schemas.microsoft.com/office/drawing/2014/main" id="{56A72AC7-694B-4718-9F13-E09F86A95008}"/>
                </a:ext>
              </a:extLst>
            </p:cNvPr>
            <p:cNvSpPr/>
            <p:nvPr/>
          </p:nvSpPr>
          <p:spPr>
            <a:xfrm>
              <a:off x="7262825" y="1636739"/>
              <a:ext cx="48541" cy="80371"/>
            </a:xfrm>
            <a:custGeom>
              <a:avLst/>
              <a:gdLst/>
              <a:ahLst/>
              <a:cxnLst/>
              <a:rect l="l" t="t" r="r" b="b"/>
              <a:pathLst>
                <a:path w="1525" h="2525" extrusionOk="0">
                  <a:moveTo>
                    <a:pt x="1268" y="0"/>
                  </a:moveTo>
                  <a:cubicBezTo>
                    <a:pt x="1206" y="0"/>
                    <a:pt x="1143" y="24"/>
                    <a:pt x="1096" y="72"/>
                  </a:cubicBezTo>
                  <a:lnTo>
                    <a:pt x="72" y="1096"/>
                  </a:lnTo>
                  <a:cubicBezTo>
                    <a:pt x="24" y="1143"/>
                    <a:pt x="0" y="1203"/>
                    <a:pt x="0" y="1262"/>
                  </a:cubicBezTo>
                  <a:cubicBezTo>
                    <a:pt x="0" y="1322"/>
                    <a:pt x="24" y="1381"/>
                    <a:pt x="72" y="1429"/>
                  </a:cubicBezTo>
                  <a:lnTo>
                    <a:pt x="1096" y="2453"/>
                  </a:lnTo>
                  <a:cubicBezTo>
                    <a:pt x="1143" y="2501"/>
                    <a:pt x="1203" y="2524"/>
                    <a:pt x="1262" y="2524"/>
                  </a:cubicBezTo>
                  <a:cubicBezTo>
                    <a:pt x="1322" y="2524"/>
                    <a:pt x="1381" y="2501"/>
                    <a:pt x="1429" y="2453"/>
                  </a:cubicBezTo>
                  <a:cubicBezTo>
                    <a:pt x="1524" y="2370"/>
                    <a:pt x="1524" y="2215"/>
                    <a:pt x="1441" y="2108"/>
                  </a:cubicBezTo>
                  <a:lnTo>
                    <a:pt x="596" y="1262"/>
                  </a:lnTo>
                  <a:lnTo>
                    <a:pt x="1441" y="417"/>
                  </a:lnTo>
                  <a:cubicBezTo>
                    <a:pt x="1524" y="322"/>
                    <a:pt x="1524" y="167"/>
                    <a:pt x="1441" y="72"/>
                  </a:cubicBezTo>
                  <a:cubicBezTo>
                    <a:pt x="1393" y="24"/>
                    <a:pt x="1331" y="0"/>
                    <a:pt x="12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3267;p74">
              <a:extLst>
                <a:ext uri="{FF2B5EF4-FFF2-40B4-BE49-F238E27FC236}">
                  <a16:creationId xmlns:a16="http://schemas.microsoft.com/office/drawing/2014/main" id="{E6F5470B-9B5C-49A8-9BCA-7B0C75CD20EA}"/>
                </a:ext>
              </a:extLst>
            </p:cNvPr>
            <p:cNvSpPr/>
            <p:nvPr/>
          </p:nvSpPr>
          <p:spPr>
            <a:xfrm>
              <a:off x="7380691" y="1636357"/>
              <a:ext cx="48891" cy="80371"/>
            </a:xfrm>
            <a:custGeom>
              <a:avLst/>
              <a:gdLst/>
              <a:ahLst/>
              <a:cxnLst/>
              <a:rect l="l" t="t" r="r" b="b"/>
              <a:pathLst>
                <a:path w="1536" h="2525" extrusionOk="0">
                  <a:moveTo>
                    <a:pt x="261" y="0"/>
                  </a:moveTo>
                  <a:cubicBezTo>
                    <a:pt x="197" y="0"/>
                    <a:pt x="131" y="24"/>
                    <a:pt x="83" y="72"/>
                  </a:cubicBezTo>
                  <a:cubicBezTo>
                    <a:pt x="0" y="155"/>
                    <a:pt x="0" y="322"/>
                    <a:pt x="83" y="417"/>
                  </a:cubicBezTo>
                  <a:lnTo>
                    <a:pt x="941" y="1262"/>
                  </a:lnTo>
                  <a:lnTo>
                    <a:pt x="83" y="2108"/>
                  </a:lnTo>
                  <a:cubicBezTo>
                    <a:pt x="0" y="2203"/>
                    <a:pt x="0" y="2358"/>
                    <a:pt x="83" y="2453"/>
                  </a:cubicBezTo>
                  <a:cubicBezTo>
                    <a:pt x="131" y="2501"/>
                    <a:pt x="191" y="2525"/>
                    <a:pt x="250" y="2525"/>
                  </a:cubicBezTo>
                  <a:cubicBezTo>
                    <a:pt x="310" y="2525"/>
                    <a:pt x="369" y="2501"/>
                    <a:pt x="417" y="2453"/>
                  </a:cubicBezTo>
                  <a:lnTo>
                    <a:pt x="1441" y="1429"/>
                  </a:lnTo>
                  <a:cubicBezTo>
                    <a:pt x="1488" y="1382"/>
                    <a:pt x="1512" y="1322"/>
                    <a:pt x="1512" y="1262"/>
                  </a:cubicBezTo>
                  <a:cubicBezTo>
                    <a:pt x="1536" y="1203"/>
                    <a:pt x="1500" y="1143"/>
                    <a:pt x="1453" y="1096"/>
                  </a:cubicBezTo>
                  <a:lnTo>
                    <a:pt x="429" y="72"/>
                  </a:lnTo>
                  <a:cubicBezTo>
                    <a:pt x="387" y="24"/>
                    <a:pt x="325" y="0"/>
                    <a:pt x="2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13268;p74">
              <a:extLst>
                <a:ext uri="{FF2B5EF4-FFF2-40B4-BE49-F238E27FC236}">
                  <a16:creationId xmlns:a16="http://schemas.microsoft.com/office/drawing/2014/main" id="{EDBBF704-4462-4239-AC76-E77EAAD773F8}"/>
                </a:ext>
              </a:extLst>
            </p:cNvPr>
            <p:cNvSpPr/>
            <p:nvPr/>
          </p:nvSpPr>
          <p:spPr>
            <a:xfrm>
              <a:off x="7321933" y="1626744"/>
              <a:ext cx="48923" cy="99851"/>
            </a:xfrm>
            <a:custGeom>
              <a:avLst/>
              <a:gdLst/>
              <a:ahLst/>
              <a:cxnLst/>
              <a:rect l="l" t="t" r="r" b="b"/>
              <a:pathLst>
                <a:path w="1537" h="3137" extrusionOk="0">
                  <a:moveTo>
                    <a:pt x="1249" y="0"/>
                  </a:moveTo>
                  <a:cubicBezTo>
                    <a:pt x="1154" y="0"/>
                    <a:pt x="1061" y="59"/>
                    <a:pt x="1025" y="160"/>
                  </a:cubicBezTo>
                  <a:lnTo>
                    <a:pt x="48" y="2815"/>
                  </a:lnTo>
                  <a:cubicBezTo>
                    <a:pt x="1" y="2934"/>
                    <a:pt x="60" y="3077"/>
                    <a:pt x="191" y="3124"/>
                  </a:cubicBezTo>
                  <a:cubicBezTo>
                    <a:pt x="227" y="3136"/>
                    <a:pt x="251" y="3136"/>
                    <a:pt x="286" y="3136"/>
                  </a:cubicBezTo>
                  <a:cubicBezTo>
                    <a:pt x="382" y="3136"/>
                    <a:pt x="477" y="3077"/>
                    <a:pt x="501" y="2981"/>
                  </a:cubicBezTo>
                  <a:lnTo>
                    <a:pt x="1489" y="326"/>
                  </a:lnTo>
                  <a:cubicBezTo>
                    <a:pt x="1537" y="207"/>
                    <a:pt x="1477" y="64"/>
                    <a:pt x="1334" y="17"/>
                  </a:cubicBezTo>
                  <a:cubicBezTo>
                    <a:pt x="1307" y="6"/>
                    <a:pt x="1278" y="0"/>
                    <a:pt x="124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8" name="Google Shape;9547;p68">
            <a:extLst>
              <a:ext uri="{FF2B5EF4-FFF2-40B4-BE49-F238E27FC236}">
                <a16:creationId xmlns:a16="http://schemas.microsoft.com/office/drawing/2014/main" id="{91D75A66-C0F3-4207-8F58-95ED7C32983E}"/>
              </a:ext>
            </a:extLst>
          </p:cNvPr>
          <p:cNvGrpSpPr/>
          <p:nvPr/>
        </p:nvGrpSpPr>
        <p:grpSpPr>
          <a:xfrm>
            <a:off x="4538126" y="2763787"/>
            <a:ext cx="356196" cy="265631"/>
            <a:chOff x="5216456" y="3725484"/>
            <a:chExt cx="356196" cy="265631"/>
          </a:xfrm>
          <a:solidFill>
            <a:schemeClr val="tx1"/>
          </a:solidFill>
        </p:grpSpPr>
        <p:sp>
          <p:nvSpPr>
            <p:cNvPr id="239" name="Google Shape;9548;p68">
              <a:extLst>
                <a:ext uri="{FF2B5EF4-FFF2-40B4-BE49-F238E27FC236}">
                  <a16:creationId xmlns:a16="http://schemas.microsoft.com/office/drawing/2014/main" id="{CE9AA13A-0F24-4F68-8FFA-50D8D1DD5863}"/>
                </a:ext>
              </a:extLst>
            </p:cNvPr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9549;p68">
              <a:extLst>
                <a:ext uri="{FF2B5EF4-FFF2-40B4-BE49-F238E27FC236}">
                  <a16:creationId xmlns:a16="http://schemas.microsoft.com/office/drawing/2014/main" id="{FF335541-3B58-43B4-AD2E-C04A086653CD}"/>
                </a:ext>
              </a:extLst>
            </p:cNvPr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36"/>
          <p:cNvSpPr txBox="1">
            <a:spLocks noGrp="1"/>
          </p:cNvSpPr>
          <p:nvPr>
            <p:ph type="title"/>
          </p:nvPr>
        </p:nvSpPr>
        <p:spPr>
          <a:xfrm>
            <a:off x="2644050" y="240669"/>
            <a:ext cx="3855900" cy="40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3F3F3"/>
                </a:solidFill>
              </a:rPr>
              <a:t>#Creazione lista password</a:t>
            </a:r>
            <a:endParaRPr dirty="0">
              <a:solidFill>
                <a:srgbClr val="F3F3F3"/>
              </a:solidFill>
            </a:endParaRPr>
          </a:p>
        </p:txBody>
      </p:sp>
      <p:sp>
        <p:nvSpPr>
          <p:cNvPr id="412" name="Google Shape;412;p36"/>
          <p:cNvSpPr/>
          <p:nvPr/>
        </p:nvSpPr>
        <p:spPr>
          <a:xfrm>
            <a:off x="764639" y="1246201"/>
            <a:ext cx="2686500" cy="3474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3" name="Google Shape;413;p36"/>
          <p:cNvGrpSpPr/>
          <p:nvPr/>
        </p:nvGrpSpPr>
        <p:grpSpPr>
          <a:xfrm>
            <a:off x="1058141" y="4029455"/>
            <a:ext cx="2134279" cy="130502"/>
            <a:chOff x="1041801" y="4177200"/>
            <a:chExt cx="2108971" cy="130489"/>
          </a:xfrm>
        </p:grpSpPr>
        <p:sp>
          <p:nvSpPr>
            <p:cNvPr id="414" name="Google Shape;414;p36"/>
            <p:cNvSpPr/>
            <p:nvPr/>
          </p:nvSpPr>
          <p:spPr>
            <a:xfrm>
              <a:off x="3039677" y="4184801"/>
              <a:ext cx="111095" cy="122888"/>
            </a:xfrm>
            <a:custGeom>
              <a:avLst/>
              <a:gdLst/>
              <a:ahLst/>
              <a:cxnLst/>
              <a:rect l="l" t="t" r="r" b="b"/>
              <a:pathLst>
                <a:path w="9138" h="10108" extrusionOk="0">
                  <a:moveTo>
                    <a:pt x="8485" y="653"/>
                  </a:moveTo>
                  <a:lnTo>
                    <a:pt x="8485" y="9104"/>
                  </a:lnTo>
                  <a:lnTo>
                    <a:pt x="4772" y="6117"/>
                  </a:lnTo>
                  <a:cubicBezTo>
                    <a:pt x="4711" y="6066"/>
                    <a:pt x="4638" y="6043"/>
                    <a:pt x="4568" y="6043"/>
                  </a:cubicBezTo>
                  <a:cubicBezTo>
                    <a:pt x="4497" y="6043"/>
                    <a:pt x="4424" y="6066"/>
                    <a:pt x="4364" y="6117"/>
                  </a:cubicBezTo>
                  <a:lnTo>
                    <a:pt x="653" y="9104"/>
                  </a:lnTo>
                  <a:lnTo>
                    <a:pt x="653" y="653"/>
                  </a:lnTo>
                  <a:close/>
                  <a:moveTo>
                    <a:pt x="325" y="1"/>
                  </a:moveTo>
                  <a:cubicBezTo>
                    <a:pt x="148" y="1"/>
                    <a:pt x="0" y="145"/>
                    <a:pt x="0" y="325"/>
                  </a:cubicBezTo>
                  <a:lnTo>
                    <a:pt x="0" y="9783"/>
                  </a:lnTo>
                  <a:cubicBezTo>
                    <a:pt x="0" y="9911"/>
                    <a:pt x="74" y="10024"/>
                    <a:pt x="188" y="10078"/>
                  </a:cubicBezTo>
                  <a:cubicBezTo>
                    <a:pt x="232" y="10098"/>
                    <a:pt x="279" y="10107"/>
                    <a:pt x="327" y="10107"/>
                  </a:cubicBezTo>
                  <a:cubicBezTo>
                    <a:pt x="399" y="10107"/>
                    <a:pt x="472" y="10084"/>
                    <a:pt x="533" y="10038"/>
                  </a:cubicBezTo>
                  <a:lnTo>
                    <a:pt x="4568" y="6786"/>
                  </a:lnTo>
                  <a:lnTo>
                    <a:pt x="8606" y="10038"/>
                  </a:lnTo>
                  <a:cubicBezTo>
                    <a:pt x="8666" y="10084"/>
                    <a:pt x="8736" y="10108"/>
                    <a:pt x="8810" y="10108"/>
                  </a:cubicBezTo>
                  <a:cubicBezTo>
                    <a:pt x="8860" y="10108"/>
                    <a:pt x="8907" y="10098"/>
                    <a:pt x="8950" y="10078"/>
                  </a:cubicBezTo>
                  <a:cubicBezTo>
                    <a:pt x="9064" y="10024"/>
                    <a:pt x="9137" y="9911"/>
                    <a:pt x="9137" y="9783"/>
                  </a:cubicBezTo>
                  <a:lnTo>
                    <a:pt x="9137" y="325"/>
                  </a:lnTo>
                  <a:cubicBezTo>
                    <a:pt x="9137" y="145"/>
                    <a:pt x="8990" y="1"/>
                    <a:pt x="8810" y="1"/>
                  </a:cubicBezTo>
                  <a:close/>
                </a:path>
              </a:pathLst>
            </a:custGeom>
            <a:solidFill>
              <a:srgbClr val="1E1E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6"/>
            <p:cNvSpPr/>
            <p:nvPr/>
          </p:nvSpPr>
          <p:spPr>
            <a:xfrm>
              <a:off x="1245537" y="4177200"/>
              <a:ext cx="132894" cy="130486"/>
            </a:xfrm>
            <a:custGeom>
              <a:avLst/>
              <a:gdLst/>
              <a:ahLst/>
              <a:cxnLst/>
              <a:rect l="l" t="t" r="r" b="b"/>
              <a:pathLst>
                <a:path w="10931" h="10733" extrusionOk="0">
                  <a:moveTo>
                    <a:pt x="5196" y="649"/>
                  </a:moveTo>
                  <a:cubicBezTo>
                    <a:pt x="7701" y="649"/>
                    <a:pt x="9743" y="2687"/>
                    <a:pt x="9743" y="5192"/>
                  </a:cubicBezTo>
                  <a:cubicBezTo>
                    <a:pt x="9743" y="6035"/>
                    <a:pt x="9505" y="6862"/>
                    <a:pt x="9057" y="7588"/>
                  </a:cubicBezTo>
                  <a:cubicBezTo>
                    <a:pt x="9026" y="7632"/>
                    <a:pt x="9010" y="7681"/>
                    <a:pt x="9006" y="7735"/>
                  </a:cubicBezTo>
                  <a:cubicBezTo>
                    <a:pt x="8943" y="8595"/>
                    <a:pt x="9445" y="9475"/>
                    <a:pt x="9853" y="10037"/>
                  </a:cubicBezTo>
                  <a:cubicBezTo>
                    <a:pt x="8719" y="9860"/>
                    <a:pt x="7715" y="9244"/>
                    <a:pt x="7672" y="9217"/>
                  </a:cubicBezTo>
                  <a:cubicBezTo>
                    <a:pt x="7669" y="9214"/>
                    <a:pt x="7665" y="9214"/>
                    <a:pt x="7661" y="9211"/>
                  </a:cubicBezTo>
                  <a:cubicBezTo>
                    <a:pt x="7608" y="9179"/>
                    <a:pt x="7549" y="9163"/>
                    <a:pt x="7490" y="9163"/>
                  </a:cubicBezTo>
                  <a:cubicBezTo>
                    <a:pt x="7439" y="9163"/>
                    <a:pt x="7387" y="9175"/>
                    <a:pt x="7340" y="9201"/>
                  </a:cubicBezTo>
                  <a:cubicBezTo>
                    <a:pt x="6688" y="9548"/>
                    <a:pt x="5955" y="9736"/>
                    <a:pt x="5159" y="9736"/>
                  </a:cubicBezTo>
                  <a:lnTo>
                    <a:pt x="5136" y="9736"/>
                  </a:lnTo>
                  <a:cubicBezTo>
                    <a:pt x="2663" y="9702"/>
                    <a:pt x="649" y="7665"/>
                    <a:pt x="649" y="5192"/>
                  </a:cubicBezTo>
                  <a:cubicBezTo>
                    <a:pt x="649" y="2720"/>
                    <a:pt x="2663" y="683"/>
                    <a:pt x="5196" y="649"/>
                  </a:cubicBezTo>
                  <a:close/>
                  <a:moveTo>
                    <a:pt x="5129" y="0"/>
                  </a:moveTo>
                  <a:cubicBezTo>
                    <a:pt x="2298" y="37"/>
                    <a:pt x="0" y="2366"/>
                    <a:pt x="0" y="5192"/>
                  </a:cubicBezTo>
                  <a:cubicBezTo>
                    <a:pt x="0" y="8023"/>
                    <a:pt x="2298" y="10351"/>
                    <a:pt x="5116" y="10385"/>
                  </a:cubicBezTo>
                  <a:cubicBezTo>
                    <a:pt x="5119" y="10388"/>
                    <a:pt x="5189" y="10391"/>
                    <a:pt x="5196" y="10391"/>
                  </a:cubicBezTo>
                  <a:cubicBezTo>
                    <a:pt x="5986" y="10391"/>
                    <a:pt x="6772" y="10207"/>
                    <a:pt x="7485" y="9863"/>
                  </a:cubicBezTo>
                  <a:cubicBezTo>
                    <a:pt x="7916" y="10107"/>
                    <a:pt x="9151" y="10733"/>
                    <a:pt x="10436" y="10733"/>
                  </a:cubicBezTo>
                  <a:cubicBezTo>
                    <a:pt x="10489" y="10733"/>
                    <a:pt x="10542" y="10733"/>
                    <a:pt x="10592" y="10729"/>
                  </a:cubicBezTo>
                  <a:cubicBezTo>
                    <a:pt x="10723" y="10726"/>
                    <a:pt x="10833" y="10646"/>
                    <a:pt x="10884" y="10525"/>
                  </a:cubicBezTo>
                  <a:cubicBezTo>
                    <a:pt x="10930" y="10408"/>
                    <a:pt x="10904" y="10271"/>
                    <a:pt x="10813" y="10178"/>
                  </a:cubicBezTo>
                  <a:cubicBezTo>
                    <a:pt x="10479" y="9833"/>
                    <a:pt x="9633" y="8759"/>
                    <a:pt x="9653" y="7859"/>
                  </a:cubicBezTo>
                  <a:cubicBezTo>
                    <a:pt x="10138" y="7049"/>
                    <a:pt x="10391" y="6129"/>
                    <a:pt x="10391" y="5192"/>
                  </a:cubicBezTo>
                  <a:cubicBezTo>
                    <a:pt x="10391" y="2332"/>
                    <a:pt x="8063" y="0"/>
                    <a:pt x="5136" y="0"/>
                  </a:cubicBezTo>
                  <a:close/>
                </a:path>
              </a:pathLst>
            </a:custGeom>
            <a:solidFill>
              <a:srgbClr val="1E1E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6" name="Google Shape;416;p36"/>
            <p:cNvGrpSpPr/>
            <p:nvPr/>
          </p:nvGrpSpPr>
          <p:grpSpPr>
            <a:xfrm>
              <a:off x="1424298" y="4180225"/>
              <a:ext cx="147786" cy="127298"/>
              <a:chOff x="1308370" y="4259359"/>
              <a:chExt cx="226214" cy="194914"/>
            </a:xfrm>
          </p:grpSpPr>
          <p:sp>
            <p:nvSpPr>
              <p:cNvPr id="417" name="Google Shape;417;p36"/>
              <p:cNvSpPr/>
              <p:nvPr/>
            </p:nvSpPr>
            <p:spPr>
              <a:xfrm>
                <a:off x="1393543" y="4260868"/>
                <a:ext cx="140730" cy="84516"/>
              </a:xfrm>
              <a:custGeom>
                <a:avLst/>
                <a:gdLst/>
                <a:ahLst/>
                <a:cxnLst/>
                <a:rect l="l" t="t" r="r" b="b"/>
                <a:pathLst>
                  <a:path w="7558" h="4539" extrusionOk="0">
                    <a:moveTo>
                      <a:pt x="7188" y="0"/>
                    </a:moveTo>
                    <a:cubicBezTo>
                      <a:pt x="7133" y="0"/>
                      <a:pt x="7077" y="15"/>
                      <a:pt x="7026" y="45"/>
                    </a:cubicBezTo>
                    <a:lnTo>
                      <a:pt x="211" y="3930"/>
                    </a:lnTo>
                    <a:cubicBezTo>
                      <a:pt x="54" y="4017"/>
                      <a:pt x="0" y="4217"/>
                      <a:pt x="90" y="4372"/>
                    </a:cubicBezTo>
                    <a:cubicBezTo>
                      <a:pt x="151" y="4478"/>
                      <a:pt x="261" y="4539"/>
                      <a:pt x="371" y="4539"/>
                    </a:cubicBezTo>
                    <a:cubicBezTo>
                      <a:pt x="428" y="4539"/>
                      <a:pt x="482" y="4522"/>
                      <a:pt x="532" y="4495"/>
                    </a:cubicBezTo>
                    <a:lnTo>
                      <a:pt x="7347" y="607"/>
                    </a:lnTo>
                    <a:cubicBezTo>
                      <a:pt x="7505" y="521"/>
                      <a:pt x="7558" y="320"/>
                      <a:pt x="7468" y="166"/>
                    </a:cubicBezTo>
                    <a:cubicBezTo>
                      <a:pt x="7410" y="60"/>
                      <a:pt x="7300" y="0"/>
                      <a:pt x="7188" y="0"/>
                    </a:cubicBezTo>
                    <a:close/>
                  </a:path>
                </a:pathLst>
              </a:custGeom>
              <a:solidFill>
                <a:srgbClr val="1E1E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36"/>
              <p:cNvSpPr/>
              <p:nvPr/>
            </p:nvSpPr>
            <p:spPr>
              <a:xfrm>
                <a:off x="1308370" y="4259359"/>
                <a:ext cx="226214" cy="194914"/>
              </a:xfrm>
              <a:custGeom>
                <a:avLst/>
                <a:gdLst/>
                <a:ahLst/>
                <a:cxnLst/>
                <a:rect l="l" t="t" r="r" b="b"/>
                <a:pathLst>
                  <a:path w="12149" h="10468" extrusionOk="0">
                    <a:moveTo>
                      <a:pt x="11202" y="702"/>
                    </a:moveTo>
                    <a:lnTo>
                      <a:pt x="6040" y="9213"/>
                    </a:lnTo>
                    <a:lnTo>
                      <a:pt x="5267" y="4245"/>
                    </a:lnTo>
                    <a:cubicBezTo>
                      <a:pt x="5257" y="4164"/>
                      <a:pt x="5214" y="4091"/>
                      <a:pt x="5153" y="4041"/>
                    </a:cubicBezTo>
                    <a:lnTo>
                      <a:pt x="1249" y="869"/>
                    </a:lnTo>
                    <a:lnTo>
                      <a:pt x="11202" y="702"/>
                    </a:lnTo>
                    <a:close/>
                    <a:moveTo>
                      <a:pt x="11809" y="0"/>
                    </a:moveTo>
                    <a:cubicBezTo>
                      <a:pt x="11754" y="0"/>
                      <a:pt x="11698" y="14"/>
                      <a:pt x="11647" y="43"/>
                    </a:cubicBezTo>
                    <a:lnTo>
                      <a:pt x="345" y="234"/>
                    </a:lnTo>
                    <a:cubicBezTo>
                      <a:pt x="208" y="237"/>
                      <a:pt x="87" y="324"/>
                      <a:pt x="44" y="455"/>
                    </a:cubicBezTo>
                    <a:cubicBezTo>
                      <a:pt x="1" y="582"/>
                      <a:pt x="41" y="725"/>
                      <a:pt x="148" y="812"/>
                    </a:cubicBezTo>
                    <a:lnTo>
                      <a:pt x="4644" y="4466"/>
                    </a:lnTo>
                    <a:lnTo>
                      <a:pt x="5535" y="10194"/>
                    </a:lnTo>
                    <a:cubicBezTo>
                      <a:pt x="5555" y="10327"/>
                      <a:pt x="5658" y="10435"/>
                      <a:pt x="5792" y="10461"/>
                    </a:cubicBezTo>
                    <a:cubicBezTo>
                      <a:pt x="5813" y="10468"/>
                      <a:pt x="5836" y="10468"/>
                      <a:pt x="5856" y="10468"/>
                    </a:cubicBezTo>
                    <a:cubicBezTo>
                      <a:pt x="5966" y="10468"/>
                      <a:pt x="6073" y="10411"/>
                      <a:pt x="6134" y="10314"/>
                    </a:cubicBezTo>
                    <a:lnTo>
                      <a:pt x="11995" y="648"/>
                    </a:lnTo>
                    <a:cubicBezTo>
                      <a:pt x="12105" y="585"/>
                      <a:pt x="12149" y="464"/>
                      <a:pt x="12136" y="344"/>
                    </a:cubicBezTo>
                    <a:cubicBezTo>
                      <a:pt x="12139" y="257"/>
                      <a:pt x="12109" y="166"/>
                      <a:pt x="12045" y="100"/>
                    </a:cubicBezTo>
                    <a:cubicBezTo>
                      <a:pt x="11982" y="35"/>
                      <a:pt x="11896" y="0"/>
                      <a:pt x="11809" y="0"/>
                    </a:cubicBezTo>
                    <a:close/>
                  </a:path>
                </a:pathLst>
              </a:custGeom>
              <a:solidFill>
                <a:srgbClr val="1E1E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19" name="Google Shape;419;p36"/>
            <p:cNvSpPr/>
            <p:nvPr/>
          </p:nvSpPr>
          <p:spPr>
            <a:xfrm>
              <a:off x="1041801" y="4180240"/>
              <a:ext cx="136359" cy="123508"/>
            </a:xfrm>
            <a:custGeom>
              <a:avLst/>
              <a:gdLst/>
              <a:ahLst/>
              <a:cxnLst/>
              <a:rect l="l" t="t" r="r" b="b"/>
              <a:pathLst>
                <a:path w="11216" h="10159" extrusionOk="0">
                  <a:moveTo>
                    <a:pt x="3450" y="1"/>
                  </a:moveTo>
                  <a:cubicBezTo>
                    <a:pt x="1546" y="1"/>
                    <a:pt x="0" y="1550"/>
                    <a:pt x="0" y="3454"/>
                  </a:cubicBezTo>
                  <a:cubicBezTo>
                    <a:pt x="0" y="3849"/>
                    <a:pt x="40" y="4179"/>
                    <a:pt x="128" y="4457"/>
                  </a:cubicBezTo>
                  <a:cubicBezTo>
                    <a:pt x="252" y="4862"/>
                    <a:pt x="485" y="5123"/>
                    <a:pt x="716" y="5354"/>
                  </a:cubicBezTo>
                  <a:lnTo>
                    <a:pt x="4273" y="8947"/>
                  </a:lnTo>
                  <a:cubicBezTo>
                    <a:pt x="4600" y="9275"/>
                    <a:pt x="5300" y="9978"/>
                    <a:pt x="5370" y="10051"/>
                  </a:cubicBezTo>
                  <a:cubicBezTo>
                    <a:pt x="5394" y="10081"/>
                    <a:pt x="5423" y="10105"/>
                    <a:pt x="5457" y="10121"/>
                  </a:cubicBezTo>
                  <a:cubicBezTo>
                    <a:pt x="5504" y="10149"/>
                    <a:pt x="5558" y="10158"/>
                    <a:pt x="5608" y="10158"/>
                  </a:cubicBezTo>
                  <a:cubicBezTo>
                    <a:pt x="5692" y="10158"/>
                    <a:pt x="5772" y="10125"/>
                    <a:pt x="5835" y="10065"/>
                  </a:cubicBezTo>
                  <a:lnTo>
                    <a:pt x="10378" y="5475"/>
                  </a:lnTo>
                  <a:cubicBezTo>
                    <a:pt x="10599" y="5254"/>
                    <a:pt x="10871" y="4953"/>
                    <a:pt x="11021" y="4605"/>
                  </a:cubicBezTo>
                  <a:cubicBezTo>
                    <a:pt x="11152" y="4300"/>
                    <a:pt x="11215" y="3922"/>
                    <a:pt x="11215" y="3454"/>
                  </a:cubicBezTo>
                  <a:cubicBezTo>
                    <a:pt x="11215" y="1550"/>
                    <a:pt x="9666" y="1"/>
                    <a:pt x="7766" y="1"/>
                  </a:cubicBezTo>
                  <a:cubicBezTo>
                    <a:pt x="6976" y="1"/>
                    <a:pt x="6220" y="269"/>
                    <a:pt x="5608" y="764"/>
                  </a:cubicBezTo>
                  <a:cubicBezTo>
                    <a:pt x="4995" y="269"/>
                    <a:pt x="4239" y="1"/>
                    <a:pt x="3450" y="1"/>
                  </a:cubicBezTo>
                  <a:close/>
                </a:path>
              </a:pathLst>
            </a:custGeom>
            <a:solidFill>
              <a:srgbClr val="E0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0" name="Google Shape;420;p36"/>
          <p:cNvSpPr txBox="1">
            <a:spLocks noGrp="1"/>
          </p:cNvSpPr>
          <p:nvPr>
            <p:ph type="subTitle" idx="4294967295"/>
          </p:nvPr>
        </p:nvSpPr>
        <p:spPr>
          <a:xfrm>
            <a:off x="1058139" y="4317176"/>
            <a:ext cx="2134200" cy="3399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 dirty="0"/>
              <a:t>@andrecuni02a</a:t>
            </a:r>
            <a:endParaRPr sz="1200" dirty="0">
              <a:latin typeface="Abel"/>
              <a:ea typeface="Abel"/>
              <a:cs typeface="Abel"/>
              <a:sym typeface="Abel"/>
            </a:endParaRPr>
          </a:p>
        </p:txBody>
      </p:sp>
      <p:pic>
        <p:nvPicPr>
          <p:cNvPr id="421" name="Google Shape;421;p36"/>
          <p:cNvPicPr preferRelativeResize="0"/>
          <p:nvPr/>
        </p:nvPicPr>
        <p:blipFill rotWithShape="1">
          <a:blip r:embed="rId3"/>
          <a:srcRect t="1652" b="1652"/>
          <a:stretch/>
        </p:blipFill>
        <p:spPr>
          <a:xfrm>
            <a:off x="764639" y="1246201"/>
            <a:ext cx="2686497" cy="2597723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11B383E9-7A66-4F5D-AC66-7CAA3EF17F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 t="652" b="652"/>
          <a:stretch/>
        </p:blipFill>
        <p:spPr bwMode="auto">
          <a:xfrm>
            <a:off x="4189966" y="1204046"/>
            <a:ext cx="4230959" cy="355920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1" name="Google Shape;1013;p45">
            <a:extLst>
              <a:ext uri="{FF2B5EF4-FFF2-40B4-BE49-F238E27FC236}">
                <a16:creationId xmlns:a16="http://schemas.microsoft.com/office/drawing/2014/main" id="{D20CCB01-7882-4A37-B08E-879EC74FBA98}"/>
              </a:ext>
            </a:extLst>
          </p:cNvPr>
          <p:cNvSpPr txBox="1">
            <a:spLocks/>
          </p:cNvSpPr>
          <p:nvPr/>
        </p:nvSpPr>
        <p:spPr>
          <a:xfrm>
            <a:off x="3295363" y="648068"/>
            <a:ext cx="2553273" cy="4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600"/>
              </a:spcAft>
              <a:buFont typeface="Abel"/>
              <a:buNone/>
            </a:pPr>
            <a:r>
              <a:rPr lang="it-IT" sz="1600" dirty="0">
                <a:solidFill>
                  <a:schemeClr val="tx1"/>
                </a:solidFill>
              </a:rPr>
              <a:t>Restituisce: «First Name».txt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Influencer Social Media by Slidesgo">
  <a:themeElements>
    <a:clrScheme name="Simple Light">
      <a:dk1>
        <a:srgbClr val="F3F3F3"/>
      </a:dk1>
      <a:lt1>
        <a:srgbClr val="434343"/>
      </a:lt1>
      <a:dk2>
        <a:srgbClr val="E06666"/>
      </a:dk2>
      <a:lt2>
        <a:srgbClr val="F3F3F3"/>
      </a:lt2>
      <a:accent1>
        <a:srgbClr val="434343"/>
      </a:accent1>
      <a:accent2>
        <a:srgbClr val="E06666"/>
      </a:accent2>
      <a:accent3>
        <a:srgbClr val="F3F3F3"/>
      </a:accent3>
      <a:accent4>
        <a:srgbClr val="434343"/>
      </a:accent4>
      <a:accent5>
        <a:srgbClr val="E06666"/>
      </a:accent5>
      <a:accent6>
        <a:srgbClr val="F3F3F3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922</TotalTime>
  <Words>500</Words>
  <Application>Microsoft Office PowerPoint</Application>
  <PresentationFormat>Presentazione su schermo (16:9)</PresentationFormat>
  <Paragraphs>68</Paragraphs>
  <Slides>12</Slides>
  <Notes>12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12</vt:i4>
      </vt:variant>
    </vt:vector>
  </HeadingPairs>
  <TitlesOfParts>
    <vt:vector size="18" baseType="lpstr">
      <vt:lpstr>Roboto Condensed</vt:lpstr>
      <vt:lpstr>Staatliches</vt:lpstr>
      <vt:lpstr>Arial</vt:lpstr>
      <vt:lpstr>Signigficante</vt:lpstr>
      <vt:lpstr>Abel</vt:lpstr>
      <vt:lpstr>Influencer Social Media by Slidesgo</vt:lpstr>
      <vt:lpstr>Come scoprire la password di instagram</vt:lpstr>
      <vt:lpstr>QUESta presentazione è a scopo illustrativo</vt:lpstr>
      <vt:lpstr>#Il nostro obbiettivo</vt:lpstr>
      <vt:lpstr>Operazioni perliminari</vt:lpstr>
      <vt:lpstr>#AGGIORNARE APT</vt:lpstr>
      <vt:lpstr>#installazione tool e programmi</vt:lpstr>
      <vt:lpstr>#CLONARE I REPOSITORY NECESSARI</vt:lpstr>
      <vt:lpstr>#COME USARE CUPP</vt:lpstr>
      <vt:lpstr>#Creazione lista password</vt:lpstr>
      <vt:lpstr>#usare instagram.py</vt:lpstr>
      <vt:lpstr>#il risultato:</vt:lpstr>
      <vt:lpstr>Grazie!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Come scoprire la password di instagram</dc:title>
  <cp:lastModifiedBy>Gabriele Bagnis</cp:lastModifiedBy>
  <cp:revision>18</cp:revision>
  <dcterms:modified xsi:type="dcterms:W3CDTF">2020-11-16T17:46:52Z</dcterms:modified>
</cp:coreProperties>
</file>